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1" r:id="rId1"/>
    <p:sldMasterId id="2147483742" r:id="rId2"/>
    <p:sldMasterId id="2147483743" r:id="rId3"/>
    <p:sldMasterId id="2147483744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3"/>
      <p:bold r:id="rId34"/>
    </p:embeddedFont>
    <p:embeddedFont>
      <p:font typeface="Arvo" panose="020B0604020202020204" charset="0"/>
      <p:regular r:id="rId35"/>
      <p:bold r:id="rId36"/>
      <p:italic r:id="rId37"/>
      <p:boldItalic r:id="rId38"/>
    </p:embeddedFont>
    <p:embeddedFont>
      <p:font typeface="Bodoni" panose="020B0604020202020204" charset="0"/>
      <p:regular r:id="rId39"/>
      <p:bold r:id="rId40"/>
      <p:italic r:id="rId41"/>
      <p:boldItalic r:id="rId42"/>
    </p:embeddedFont>
    <p:embeddedFont>
      <p:font typeface="Cabin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ontserrat" panose="020B0604020202020204" charset="0"/>
      <p:regular r:id="rId51"/>
      <p:bold r:id="rId52"/>
      <p:italic r:id="rId53"/>
      <p:boldItalic r:id="rId54"/>
    </p:embeddedFont>
    <p:embeddedFont>
      <p:font typeface="Montserrat Black" panose="020B0604020202020204" charset="0"/>
      <p:bold r:id="rId55"/>
      <p:boldItalic r:id="rId56"/>
    </p:embeddedFont>
    <p:embeddedFont>
      <p:font typeface="Montserrat ExtraLight" panose="020B0604020202020204" charset="0"/>
      <p:regular r:id="rId57"/>
      <p:bold r:id="rId58"/>
      <p:italic r:id="rId59"/>
      <p:boldItalic r:id="rId60"/>
    </p:embeddedFont>
    <p:embeddedFont>
      <p:font typeface="Montserrat Light" panose="020B0604020202020204" charset="0"/>
      <p:regular r:id="rId61"/>
      <p:bold r:id="rId62"/>
      <p:italic r:id="rId63"/>
      <p:boldItalic r:id="rId64"/>
    </p:embeddedFont>
    <p:embeddedFont>
      <p:font typeface="Montserrat SemiBold" panose="020B0604020202020204" charset="0"/>
      <p:regular r:id="rId65"/>
      <p:bold r:id="rId66"/>
      <p:italic r:id="rId67"/>
      <p:boldItalic r:id="rId68"/>
    </p:embeddedFont>
    <p:embeddedFont>
      <p:font typeface="Open Sans" panose="020B0604020202020204" charset="0"/>
      <p:regular r:id="rId69"/>
      <p:bold r:id="rId70"/>
      <p:italic r:id="rId71"/>
      <p:boldItalic r:id="rId72"/>
    </p:embeddedFont>
    <p:embeddedFont>
      <p:font typeface="Tahoma" panose="020B0604030504040204" pitchFamily="34" charset="0"/>
      <p:regular r:id="rId73"/>
      <p:bold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AD52F4-49CE-4441-9DED-DCC37208E6CE}">
  <a:tblStyle styleId="{3AAD52F4-49CE-4441-9DED-DCC37208E6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63" Type="http://schemas.openxmlformats.org/officeDocument/2006/relationships/font" Target="fonts/font31.fntdata"/><Relationship Id="rId68" Type="http://schemas.openxmlformats.org/officeDocument/2006/relationships/font" Target="fonts/font36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66" Type="http://schemas.openxmlformats.org/officeDocument/2006/relationships/font" Target="fonts/font34.fntdata"/><Relationship Id="rId74" Type="http://schemas.openxmlformats.org/officeDocument/2006/relationships/font" Target="fonts/font42.fntdata"/><Relationship Id="rId5" Type="http://schemas.openxmlformats.org/officeDocument/2006/relationships/slide" Target="slides/slide1.xml"/><Relationship Id="rId61" Type="http://schemas.openxmlformats.org/officeDocument/2006/relationships/font" Target="fonts/font2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font" Target="fonts/font32.fntdata"/><Relationship Id="rId69" Type="http://schemas.openxmlformats.org/officeDocument/2006/relationships/font" Target="fonts/font37.fntdata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9.fntdata"/><Relationship Id="rId72" Type="http://schemas.openxmlformats.org/officeDocument/2006/relationships/font" Target="fonts/font4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67" Type="http://schemas.openxmlformats.org/officeDocument/2006/relationships/font" Target="fonts/font35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font" Target="fonts/font30.fntdata"/><Relationship Id="rId70" Type="http://schemas.openxmlformats.org/officeDocument/2006/relationships/font" Target="fonts/font3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font" Target="fonts/font33.fntdata"/><Relationship Id="rId73" Type="http://schemas.openxmlformats.org/officeDocument/2006/relationships/font" Target="fonts/font41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font" Target="fonts/font7.fntdata"/><Relationship Id="rId34" Type="http://schemas.openxmlformats.org/officeDocument/2006/relationships/font" Target="fonts/font2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font" Target="fonts/font3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56c66e95c6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56c66e95c6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573a534b2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573a534b2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573a534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573a534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1618205e0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1618205e0e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573a534b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573a534b2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Tonight we will talk about the projects that will impact the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56c66e95c6_0_2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56c66e95c6_0_2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15e0a4631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15e0a4631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3f7669a5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3f7669a5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70908182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70908182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709081825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1709081825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709081825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709081825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77befa3b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77befa3b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709081825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1709081825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709081825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709081825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709081825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1709081825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5e0a4631de_0_1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5e0a4631de_0_1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5e0a4631d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5e0a4631d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5e0a4631de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15e0a4631de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56c66e95c6_0_1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56c66e95c6_0_1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15e0a4631de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15e0a4631de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618205e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618205e0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56c66e95c6_0_1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56c66e95c6_0_1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Represents a students career from PK to graduation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OKCPS bond passes, our number goes to $35,000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56c66e95c6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56c66e95c6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573a534b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573a534b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573a534b2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1573a534b2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573a534b2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573a534b2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573a534b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573a534b2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10800000" flipH="1">
            <a:off x="3547225" y="1927043"/>
            <a:ext cx="5606315" cy="3221282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" name="Google Shape;56;p14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4220013" y="3420569"/>
            <a:ext cx="4933537" cy="1727756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" name="Google Shape;58;p14"/>
          <p:cNvSpPr/>
          <p:nvPr/>
        </p:nvSpPr>
        <p:spPr>
          <a:xfrm rot="10800000">
            <a:off x="5908431" y="4271108"/>
            <a:ext cx="3245119" cy="877217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 flipH="1">
            <a:off x="-9604" y="0"/>
            <a:ext cx="4459954" cy="2596268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0" name="Google Shape;60;p14"/>
          <p:cNvSpPr/>
          <p:nvPr/>
        </p:nvSpPr>
        <p:spPr>
          <a:xfrm>
            <a:off x="-9540" y="0"/>
            <a:ext cx="2826812" cy="259767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1" name="Google Shape;61;p14"/>
          <p:cNvSpPr/>
          <p:nvPr/>
        </p:nvSpPr>
        <p:spPr>
          <a:xfrm>
            <a:off x="-9540" y="0"/>
            <a:ext cx="2196612" cy="256121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TITLE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15"/>
          <p:cNvSpPr/>
          <p:nvPr/>
        </p:nvSpPr>
        <p:spPr>
          <a:xfrm rot="10800000" flipH="1">
            <a:off x="5564575" y="3086170"/>
            <a:ext cx="3588978" cy="206215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5" name="Google Shape;65;p15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2155950" y="1856250"/>
            <a:ext cx="50862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/>
          <p:nvPr/>
        </p:nvSpPr>
        <p:spPr>
          <a:xfrm rot="10800000">
            <a:off x="5908431" y="4011835"/>
            <a:ext cx="3245119" cy="1136490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8" name="Google Shape;68;p15"/>
          <p:cNvSpPr/>
          <p:nvPr/>
        </p:nvSpPr>
        <p:spPr>
          <a:xfrm rot="10800000">
            <a:off x="5908431" y="4271108"/>
            <a:ext cx="3245119" cy="877217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 flipH="1">
            <a:off x="-9604" y="0"/>
            <a:ext cx="4459954" cy="2596268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0" name="Google Shape;70;p15"/>
          <p:cNvSpPr/>
          <p:nvPr/>
        </p:nvSpPr>
        <p:spPr>
          <a:xfrm>
            <a:off x="-9540" y="0"/>
            <a:ext cx="2826812" cy="259767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1" name="Google Shape;71;p15"/>
          <p:cNvSpPr/>
          <p:nvPr/>
        </p:nvSpPr>
        <p:spPr>
          <a:xfrm>
            <a:off x="-9540" y="0"/>
            <a:ext cx="2196612" cy="256121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2"/>
          </p:nvPr>
        </p:nvSpPr>
        <p:spPr>
          <a:xfrm>
            <a:off x="2219600" y="3425738"/>
            <a:ext cx="476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99999"/>
                </a:solidFill>
              </a:defRPr>
            </a:lvl1pPr>
            <a:lvl2pPr lvl="1" algn="r" rtl="0">
              <a:buNone/>
              <a:defRPr sz="1300">
                <a:solidFill>
                  <a:srgbClr val="999999"/>
                </a:solidFill>
              </a:defRPr>
            </a:lvl2pPr>
            <a:lvl3pPr lvl="2" algn="r" rtl="0">
              <a:buNone/>
              <a:defRPr sz="1300">
                <a:solidFill>
                  <a:srgbClr val="999999"/>
                </a:solidFill>
              </a:defRPr>
            </a:lvl3pPr>
            <a:lvl4pPr lvl="3" algn="r" rtl="0">
              <a:buNone/>
              <a:defRPr sz="1300">
                <a:solidFill>
                  <a:srgbClr val="999999"/>
                </a:solidFill>
              </a:defRPr>
            </a:lvl4pPr>
            <a:lvl5pPr lvl="4" algn="r" rtl="0">
              <a:buNone/>
              <a:defRPr sz="1300">
                <a:solidFill>
                  <a:srgbClr val="999999"/>
                </a:solidFill>
              </a:defRPr>
            </a:lvl5pPr>
            <a:lvl6pPr lvl="5" algn="r" rtl="0">
              <a:buNone/>
              <a:defRPr sz="1300">
                <a:solidFill>
                  <a:srgbClr val="999999"/>
                </a:solidFill>
              </a:defRPr>
            </a:lvl6pPr>
            <a:lvl7pPr lvl="6" algn="r" rtl="0">
              <a:buNone/>
              <a:defRPr sz="1300">
                <a:solidFill>
                  <a:srgbClr val="999999"/>
                </a:solidFill>
              </a:defRPr>
            </a:lvl7pPr>
            <a:lvl8pPr lvl="7" algn="r" rtl="0">
              <a:buNone/>
              <a:defRPr sz="1300">
                <a:solidFill>
                  <a:srgbClr val="999999"/>
                </a:solidFill>
              </a:defRPr>
            </a:lvl8pPr>
            <a:lvl9pPr lvl="8" algn="r" rtl="0">
              <a:buNone/>
              <a:defRPr sz="13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3223125" y="475400"/>
            <a:ext cx="54348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/>
          <p:nvPr/>
        </p:nvSpPr>
        <p:spPr>
          <a:xfrm rot="10800000">
            <a:off x="2970009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2">
  <p:cSld name="TITLE_1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1" name="Google Shape;81;p17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2" name="Google Shape;82;p17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4" name="Google Shape;84;p17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5" name="Google Shape;85;p17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4572000" y="473650"/>
            <a:ext cx="3731400" cy="18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2"/>
          </p:nvPr>
        </p:nvSpPr>
        <p:spPr>
          <a:xfrm>
            <a:off x="4572000" y="2367100"/>
            <a:ext cx="4326600" cy="16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None/>
              <a:defRPr sz="14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&amp; subtitle slide 1">
  <p:cSld name="SECTION_HEADER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062550" y="1304275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1062550" y="2512925"/>
            <a:ext cx="24546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slide 1 1">
  <p:cSld name="SECTION_HEADER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9"/>
          <p:cNvSpPr/>
          <p:nvPr/>
        </p:nvSpPr>
        <p:spPr>
          <a:xfrm rot="-5400000">
            <a:off x="-539896" y="525540"/>
            <a:ext cx="280340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7" name="Google Shape;97;p19"/>
          <p:cNvSpPr/>
          <p:nvPr/>
        </p:nvSpPr>
        <p:spPr>
          <a:xfrm rot="-5400000" flipH="1">
            <a:off x="-26359" y="11984"/>
            <a:ext cx="1777059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8" name="Google Shape;98;p19"/>
          <p:cNvSpPr/>
          <p:nvPr/>
        </p:nvSpPr>
        <p:spPr>
          <a:xfrm rot="-5400000" flipH="1">
            <a:off x="159672" y="-174047"/>
            <a:ext cx="1380663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9" name="Google Shape;99;p19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0" name="Google Shape;100;p19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1" name="Google Shape;101;p19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9"/>
          <p:cNvSpPr/>
          <p:nvPr/>
        </p:nvSpPr>
        <p:spPr>
          <a:xfrm rot="-5400000">
            <a:off x="-539896" y="525540"/>
            <a:ext cx="280340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4" name="Google Shape;104;p19"/>
          <p:cNvSpPr/>
          <p:nvPr/>
        </p:nvSpPr>
        <p:spPr>
          <a:xfrm rot="-5400000" flipH="1">
            <a:off x="-26359" y="11984"/>
            <a:ext cx="1777059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5" name="Google Shape;105;p19"/>
          <p:cNvSpPr/>
          <p:nvPr/>
        </p:nvSpPr>
        <p:spPr>
          <a:xfrm rot="-5400000" flipH="1">
            <a:off x="159672" y="-174047"/>
            <a:ext cx="1380663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>
  <p:cSld name="CUSTOM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122200" y="182690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0" name="Google Shape;110;p20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1" name="Google Shape;111;p20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20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AE3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4" name="Google Shape;114;p20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2122200" y="2765302"/>
            <a:ext cx="48996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">
  <p:cSld name="CUSTOM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9" name="Google Shape;119;p21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0" name="Google Shape;120;p21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2" name="Google Shape;122;p21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3" name="Google Shape;123;p21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hasCustomPrompt="1"/>
          </p:nvPr>
        </p:nvSpPr>
        <p:spPr>
          <a:xfrm>
            <a:off x="314550" y="8131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2" hasCustomPrompt="1"/>
          </p:nvPr>
        </p:nvSpPr>
        <p:spPr>
          <a:xfrm>
            <a:off x="314550" y="196070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3" hasCustomPrompt="1"/>
          </p:nvPr>
        </p:nvSpPr>
        <p:spPr>
          <a:xfrm>
            <a:off x="314550" y="31463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1"/>
          </p:nvPr>
        </p:nvSpPr>
        <p:spPr>
          <a:xfrm>
            <a:off x="1382875" y="15970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4"/>
          </p:nvPr>
        </p:nvSpPr>
        <p:spPr>
          <a:xfrm>
            <a:off x="1382875" y="274460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1382875" y="39302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 1">
  <p:cSld name="CUSTOM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2">
            <a:alphaModFix amt="74000"/>
          </a:blip>
          <a:srcRect l="10968" t="20418" b="29178"/>
          <a:stretch/>
        </p:blipFill>
        <p:spPr>
          <a:xfrm>
            <a:off x="0" y="1485625"/>
            <a:ext cx="7151753" cy="36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122200" y="210255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/>
          <p:nvPr/>
        </p:nvSpPr>
        <p:spPr>
          <a:xfrm rot="10800000" flipH="1">
            <a:off x="5615650" y="2025135"/>
            <a:ext cx="3537934" cy="3123190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5" name="Google Shape;135;p22"/>
          <p:cNvSpPr/>
          <p:nvPr/>
        </p:nvSpPr>
        <p:spPr>
          <a:xfrm rot="10800000">
            <a:off x="5954742" y="3778208"/>
            <a:ext cx="3198807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6" name="Google Shape;136;p22"/>
          <p:cNvSpPr/>
          <p:nvPr/>
        </p:nvSpPr>
        <p:spPr>
          <a:xfrm rot="10800000">
            <a:off x="5954742" y="4090779"/>
            <a:ext cx="3198807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 rot="-5400000">
            <a:off x="-1122663" y="1108223"/>
            <a:ext cx="3968940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8" name="Google Shape;138;p22"/>
          <p:cNvSpPr/>
          <p:nvPr/>
        </p:nvSpPr>
        <p:spPr>
          <a:xfrm rot="-5400000" flipH="1">
            <a:off x="-395739" y="381364"/>
            <a:ext cx="2515820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9" name="Google Shape;139;p22"/>
          <p:cNvSpPr/>
          <p:nvPr/>
        </p:nvSpPr>
        <p:spPr>
          <a:xfrm rot="-5400000" flipH="1">
            <a:off x="-127291" y="112916"/>
            <a:ext cx="1954591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" type="tx">
  <p:cSld name="TITLE_AND_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3926900" y="1768658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2"/>
          </p:nvPr>
        </p:nvSpPr>
        <p:spPr>
          <a:xfrm>
            <a:off x="1439125" y="1710508"/>
            <a:ext cx="1890300" cy="12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439125" y="1283400"/>
            <a:ext cx="7866000" cy="7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 ExtraLight"/>
              <a:buNone/>
              <a:defRPr sz="3600" b="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3"/>
          </p:nvPr>
        </p:nvSpPr>
        <p:spPr>
          <a:xfrm>
            <a:off x="6414675" y="1768400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4"/>
          </p:nvPr>
        </p:nvSpPr>
        <p:spPr>
          <a:xfrm>
            <a:off x="143912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5"/>
          </p:nvPr>
        </p:nvSpPr>
        <p:spPr>
          <a:xfrm>
            <a:off x="3926900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6"/>
          </p:nvPr>
        </p:nvSpPr>
        <p:spPr>
          <a:xfrm>
            <a:off x="641467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99999"/>
                </a:solidFill>
              </a:defRPr>
            </a:lvl1pPr>
            <a:lvl2pPr lvl="1" algn="r" rtl="0">
              <a:buNone/>
              <a:defRPr sz="1300">
                <a:solidFill>
                  <a:srgbClr val="999999"/>
                </a:solidFill>
              </a:defRPr>
            </a:lvl2pPr>
            <a:lvl3pPr lvl="2" algn="r" rtl="0">
              <a:buNone/>
              <a:defRPr sz="1300">
                <a:solidFill>
                  <a:srgbClr val="999999"/>
                </a:solidFill>
              </a:defRPr>
            </a:lvl3pPr>
            <a:lvl4pPr lvl="3" algn="r" rtl="0">
              <a:buNone/>
              <a:defRPr sz="1300">
                <a:solidFill>
                  <a:srgbClr val="999999"/>
                </a:solidFill>
              </a:defRPr>
            </a:lvl4pPr>
            <a:lvl5pPr lvl="4" algn="r" rtl="0">
              <a:buNone/>
              <a:defRPr sz="1300">
                <a:solidFill>
                  <a:srgbClr val="999999"/>
                </a:solidFill>
              </a:defRPr>
            </a:lvl5pPr>
            <a:lvl6pPr lvl="5" algn="r" rtl="0">
              <a:buNone/>
              <a:defRPr sz="1300">
                <a:solidFill>
                  <a:srgbClr val="999999"/>
                </a:solidFill>
              </a:defRPr>
            </a:lvl6pPr>
            <a:lvl7pPr lvl="6" algn="r" rtl="0">
              <a:buNone/>
              <a:defRPr sz="1300">
                <a:solidFill>
                  <a:srgbClr val="999999"/>
                </a:solidFill>
              </a:defRPr>
            </a:lvl7pPr>
            <a:lvl8pPr lvl="7" algn="r" rtl="0">
              <a:buNone/>
              <a:defRPr sz="1300">
                <a:solidFill>
                  <a:srgbClr val="999999"/>
                </a:solidFill>
              </a:defRPr>
            </a:lvl8pPr>
            <a:lvl9pPr lvl="8" algn="r" rtl="0">
              <a:buNone/>
              <a:defRPr sz="13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 rot="10800000" flipH="1">
            <a:off x="6095750" y="3297290"/>
            <a:ext cx="3060616" cy="186083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2" name="Google Shape;152;p24"/>
          <p:cNvSpPr/>
          <p:nvPr/>
        </p:nvSpPr>
        <p:spPr>
          <a:xfrm rot="10800000">
            <a:off x="6388998" y="4132544"/>
            <a:ext cx="2767552" cy="102558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3" name="Google Shape;153;p24"/>
          <p:cNvSpPr/>
          <p:nvPr/>
        </p:nvSpPr>
        <p:spPr>
          <a:xfrm rot="10800000">
            <a:off x="6388998" y="4366515"/>
            <a:ext cx="2767552" cy="791610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601250" y="1117575"/>
            <a:ext cx="5941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1601250" y="2161650"/>
            <a:ext cx="59415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 rot="10800000">
            <a:off x="0" y="-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4"/>
          <p:cNvSpPr/>
          <p:nvPr/>
        </p:nvSpPr>
        <p:spPr>
          <a:xfrm flipH="1">
            <a:off x="185" y="0"/>
            <a:ext cx="2999115" cy="1723370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8" name="Google Shape;158;p24"/>
          <p:cNvSpPr/>
          <p:nvPr/>
        </p:nvSpPr>
        <p:spPr>
          <a:xfrm>
            <a:off x="0" y="0"/>
            <a:ext cx="2711777" cy="94982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9" name="Google Shape;159;p24"/>
          <p:cNvSpPr/>
          <p:nvPr/>
        </p:nvSpPr>
        <p:spPr>
          <a:xfrm>
            <a:off x="0" y="0"/>
            <a:ext cx="2711777" cy="733139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_AND_BODY_4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3" name="Google Shape;163;p25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4" name="Google Shape;164;p25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5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7" name="Google Shape;167;p25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8" name="Google Shape;168;p25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AND_BODY_4_1_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4" name="Google Shape;174;p26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5" name="Google Shape;175;p26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6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8" name="Google Shape;178;p26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" name="Google Shape;179;p26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ctrTitle"/>
          </p:nvPr>
        </p:nvSpPr>
        <p:spPr>
          <a:xfrm>
            <a:off x="4964349" y="1365375"/>
            <a:ext cx="15504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Cabin"/>
              <a:buNone/>
              <a:defRPr sz="1800">
                <a:solidFill>
                  <a:srgbClr val="0E2A4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ctrTitle" idx="3"/>
          </p:nvPr>
        </p:nvSpPr>
        <p:spPr>
          <a:xfrm>
            <a:off x="4964351" y="2934875"/>
            <a:ext cx="24486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None/>
              <a:defRPr sz="12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_AND_BODY_4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" name="Google Shape;185;p27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" name="Google Shape;186;p27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7" name="Google Shape;187;p27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9" name="Google Shape;189;p27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" name="Google Shape;190;p27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3">
  <p:cSld name="TITLE_AND_BODY_4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6" name="Google Shape;196;p28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8" name="Google Shape;198;p28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ITLE_AND_BODY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5595300" y="1215400"/>
            <a:ext cx="31197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1803732" y="785400"/>
            <a:ext cx="3094758" cy="3572704"/>
          </a:xfrm>
          <a:custGeom>
            <a:avLst/>
            <a:gdLst/>
            <a:ahLst/>
            <a:cxnLst/>
            <a:rect l="l" t="t" r="r" b="b"/>
            <a:pathLst>
              <a:path w="51393" h="59330" extrusionOk="0">
                <a:moveTo>
                  <a:pt x="1" y="0"/>
                </a:moveTo>
                <a:lnTo>
                  <a:pt x="1" y="59329"/>
                </a:lnTo>
                <a:lnTo>
                  <a:pt x="51393" y="29665"/>
                </a:lnTo>
                <a:lnTo>
                  <a:pt x="1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773787" y="1630238"/>
            <a:ext cx="1937679" cy="2237020"/>
          </a:xfrm>
          <a:custGeom>
            <a:avLst/>
            <a:gdLst/>
            <a:ahLst/>
            <a:cxnLst/>
            <a:rect l="l" t="t" r="r" b="b"/>
            <a:pathLst>
              <a:path w="32178" h="37149" extrusionOk="0">
                <a:moveTo>
                  <a:pt x="1" y="1"/>
                </a:moveTo>
                <a:lnTo>
                  <a:pt x="1" y="37148"/>
                </a:lnTo>
                <a:lnTo>
                  <a:pt x="32178" y="18574"/>
                </a:lnTo>
                <a:lnTo>
                  <a:pt x="1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315950" y="1846878"/>
            <a:ext cx="600368" cy="692080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2538225" y="32233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1433075" y="3522200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390475" y="23144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1092475" y="3733708"/>
            <a:ext cx="249006" cy="287644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/>
          <p:nvPr/>
        </p:nvSpPr>
        <p:spPr>
          <a:xfrm rot="3600098">
            <a:off x="491626" y="2698005"/>
            <a:ext cx="249018" cy="287642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1"/>
          </p:nvPr>
        </p:nvSpPr>
        <p:spPr>
          <a:xfrm>
            <a:off x="5595300" y="2512925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3" name="Google Shape;213;p29"/>
          <p:cNvSpPr/>
          <p:nvPr/>
        </p:nvSpPr>
        <p:spPr>
          <a:xfrm rot="10800000">
            <a:off x="5363659" y="1407245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4959637" y="2028975"/>
            <a:ext cx="3389700" cy="2223600"/>
          </a:xfrm>
          <a:prstGeom prst="rect">
            <a:avLst/>
          </a:prstGeom>
          <a:noFill/>
          <a:ln w="9525" cap="flat" cmpd="sng">
            <a:solidFill>
              <a:srgbClr val="E9A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1112825" y="2028975"/>
            <a:ext cx="3389700" cy="2223600"/>
          </a:xfrm>
          <a:prstGeom prst="rect">
            <a:avLst/>
          </a:prstGeom>
          <a:noFill/>
          <a:ln w="9525" cap="flat" cmpd="sng">
            <a:solidFill>
              <a:srgbClr val="3E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8" name="Google Shape;218;p30"/>
          <p:cNvSpPr txBox="1">
            <a:spLocks noGrp="1"/>
          </p:cNvSpPr>
          <p:nvPr>
            <p:ph type="subTitle" idx="1"/>
          </p:nvPr>
        </p:nvSpPr>
        <p:spPr>
          <a:xfrm>
            <a:off x="1461450" y="2368250"/>
            <a:ext cx="2871000" cy="3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2"/>
          </p:nvPr>
        </p:nvSpPr>
        <p:spPr>
          <a:xfrm>
            <a:off x="5335925" y="2376350"/>
            <a:ext cx="2871000" cy="3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30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2" name="Google Shape;222;p30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1229850" y="115948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5" name="Google Shape;225;p30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6" name="Google Shape;226;p30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1461450" y="2603513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5335925" y="2603513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31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2" name="Google Shape;232;p31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3" name="Google Shape;233;p31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5" name="Google Shape;235;p31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6" name="Google Shape;236;p31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1"/>
          </p:nvPr>
        </p:nvSpPr>
        <p:spPr>
          <a:xfrm>
            <a:off x="8881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1229850" y="115948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/>
          <p:nvPr/>
        </p:nvSpPr>
        <p:spPr>
          <a:xfrm rot="10800000">
            <a:off x="1112308" y="1243020"/>
            <a:ext cx="94142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1"/>
          <p:cNvSpPr txBox="1">
            <a:spLocks noGrp="1"/>
          </p:cNvSpPr>
          <p:nvPr>
            <p:ph type="subTitle" idx="3"/>
          </p:nvPr>
        </p:nvSpPr>
        <p:spPr>
          <a:xfrm>
            <a:off x="8881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cxnSp>
        <p:nvCxnSpPr>
          <p:cNvPr id="242" name="Google Shape;242;p31"/>
          <p:cNvCxnSpPr/>
          <p:nvPr/>
        </p:nvCxnSpPr>
        <p:spPr>
          <a:xfrm>
            <a:off x="3279313" y="1878350"/>
            <a:ext cx="0" cy="1961100"/>
          </a:xfrm>
          <a:prstGeom prst="straightConnector1">
            <a:avLst/>
          </a:prstGeom>
          <a:noFill/>
          <a:ln w="9525" cap="rnd" cmpd="sng">
            <a:solidFill>
              <a:srgbClr val="E9AA1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31"/>
          <p:cNvCxnSpPr/>
          <p:nvPr/>
        </p:nvCxnSpPr>
        <p:spPr>
          <a:xfrm>
            <a:off x="5848663" y="1871450"/>
            <a:ext cx="0" cy="1950600"/>
          </a:xfrm>
          <a:prstGeom prst="straightConnector1">
            <a:avLst/>
          </a:prstGeom>
          <a:noFill/>
          <a:ln w="9525" cap="rnd" cmpd="sng">
            <a:solidFill>
              <a:srgbClr val="E9AA1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44" name="Google Shape;244;p31"/>
          <p:cNvSpPr txBox="1">
            <a:spLocks noGrp="1"/>
          </p:cNvSpPr>
          <p:nvPr>
            <p:ph type="subTitle" idx="4"/>
          </p:nvPr>
        </p:nvSpPr>
        <p:spPr>
          <a:xfrm>
            <a:off x="35209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5"/>
          </p:nvPr>
        </p:nvSpPr>
        <p:spPr>
          <a:xfrm>
            <a:off x="35209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6"/>
          </p:nvPr>
        </p:nvSpPr>
        <p:spPr>
          <a:xfrm>
            <a:off x="61537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7"/>
          </p:nvPr>
        </p:nvSpPr>
        <p:spPr>
          <a:xfrm>
            <a:off x="61537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TITLE_AND_TWO_COLUMNS_1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2"/>
          <p:cNvSpPr/>
          <p:nvPr/>
        </p:nvSpPr>
        <p:spPr>
          <a:xfrm rot="10800000" flipH="1">
            <a:off x="6836375" y="46558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1" name="Google Shape;251;p32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2" name="Google Shape;252;p32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3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6" name="Google Shape;256;p33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7" name="Google Shape;257;p33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33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0" name="Google Shape;260;p33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1" name="Google Shape;261;p33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2" name="Google Shape;262;p33"/>
          <p:cNvSpPr txBox="1">
            <a:spLocks noGrp="1"/>
          </p:cNvSpPr>
          <p:nvPr>
            <p:ph type="subTitle" idx="1"/>
          </p:nvPr>
        </p:nvSpPr>
        <p:spPr>
          <a:xfrm>
            <a:off x="144650" y="783575"/>
            <a:ext cx="8854800" cy="21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subTitle" idx="3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64" name="Google Shape;264;p33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1 1">
  <p:cSld name="BIG_NUMBER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4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8" name="Google Shape;268;p34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9" name="Google Shape;269;p34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34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2" name="Google Shape;272;p34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3" name="Google Shape;273;p34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4" name="Google Shape;274;p34"/>
          <p:cNvSpPr txBox="1">
            <a:spLocks noGrp="1"/>
          </p:cNvSpPr>
          <p:nvPr>
            <p:ph type="subTitle" idx="1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75" name="Google Shape;275;p34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34"/>
          <p:cNvSpPr txBox="1">
            <a:spLocks noGrp="1"/>
          </p:cNvSpPr>
          <p:nvPr>
            <p:ph type="title" hasCustomPrompt="1"/>
          </p:nvPr>
        </p:nvSpPr>
        <p:spPr>
          <a:xfrm>
            <a:off x="314550" y="1919975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5"/>
          <p:cNvPicPr preferRelativeResize="0"/>
          <p:nvPr/>
        </p:nvPicPr>
        <p:blipFill rotWithShape="1">
          <a:blip r:embed="rId2">
            <a:alphaModFix amt="14000"/>
          </a:blip>
          <a:srcRect t="20417" b="26808"/>
          <a:stretch/>
        </p:blipFill>
        <p:spPr>
          <a:xfrm>
            <a:off x="0" y="1083000"/>
            <a:ext cx="9144000" cy="436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99999"/>
                </a:solidFill>
              </a:defRPr>
            </a:lvl1pPr>
            <a:lvl2pPr lvl="1" algn="r" rtl="0">
              <a:buNone/>
              <a:defRPr sz="1300">
                <a:solidFill>
                  <a:srgbClr val="999999"/>
                </a:solidFill>
              </a:defRPr>
            </a:lvl2pPr>
            <a:lvl3pPr lvl="2" algn="r" rtl="0">
              <a:buNone/>
              <a:defRPr sz="1300">
                <a:solidFill>
                  <a:srgbClr val="999999"/>
                </a:solidFill>
              </a:defRPr>
            </a:lvl3pPr>
            <a:lvl4pPr lvl="3" algn="r" rtl="0">
              <a:buNone/>
              <a:defRPr sz="1300">
                <a:solidFill>
                  <a:srgbClr val="999999"/>
                </a:solidFill>
              </a:defRPr>
            </a:lvl4pPr>
            <a:lvl5pPr lvl="4" algn="r" rtl="0">
              <a:buNone/>
              <a:defRPr sz="1300">
                <a:solidFill>
                  <a:srgbClr val="999999"/>
                </a:solidFill>
              </a:defRPr>
            </a:lvl5pPr>
            <a:lvl6pPr lvl="5" algn="r" rtl="0">
              <a:buNone/>
              <a:defRPr sz="1300">
                <a:solidFill>
                  <a:srgbClr val="999999"/>
                </a:solidFill>
              </a:defRPr>
            </a:lvl6pPr>
            <a:lvl7pPr lvl="6" algn="r" rtl="0">
              <a:buNone/>
              <a:defRPr sz="1300">
                <a:solidFill>
                  <a:srgbClr val="999999"/>
                </a:solidFill>
              </a:defRPr>
            </a:lvl7pPr>
            <a:lvl8pPr lvl="7" algn="r" rtl="0">
              <a:buNone/>
              <a:defRPr sz="1300">
                <a:solidFill>
                  <a:srgbClr val="999999"/>
                </a:solidFill>
              </a:defRPr>
            </a:lvl8pPr>
            <a:lvl9pPr lvl="8" algn="r" rtl="0">
              <a:buNone/>
              <a:defRPr sz="13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ext">
  <p:cSld name="BLANK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title"/>
          </p:nvPr>
        </p:nvSpPr>
        <p:spPr>
          <a:xfrm>
            <a:off x="1229850" y="411893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hoto">
  <p:cSld name="BLANK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3E516C"/>
                </a:solidFill>
              </a:defRPr>
            </a:lvl1pPr>
            <a:lvl2pPr lvl="1" rtl="0">
              <a:buNone/>
              <a:defRPr>
                <a:solidFill>
                  <a:srgbClr val="3E516C"/>
                </a:solidFill>
              </a:defRPr>
            </a:lvl2pPr>
            <a:lvl3pPr lvl="2" rtl="0">
              <a:buNone/>
              <a:defRPr>
                <a:solidFill>
                  <a:srgbClr val="3E516C"/>
                </a:solidFill>
              </a:defRPr>
            </a:lvl3pPr>
            <a:lvl4pPr lvl="3" rtl="0">
              <a:buNone/>
              <a:defRPr>
                <a:solidFill>
                  <a:srgbClr val="3E516C"/>
                </a:solidFill>
              </a:defRPr>
            </a:lvl4pPr>
            <a:lvl5pPr lvl="4" rtl="0">
              <a:buNone/>
              <a:defRPr>
                <a:solidFill>
                  <a:srgbClr val="3E516C"/>
                </a:solidFill>
              </a:defRPr>
            </a:lvl5pPr>
            <a:lvl6pPr lvl="5" rtl="0">
              <a:buNone/>
              <a:defRPr>
                <a:solidFill>
                  <a:srgbClr val="3E516C"/>
                </a:solidFill>
              </a:defRPr>
            </a:lvl6pPr>
            <a:lvl7pPr lvl="6" rtl="0">
              <a:buNone/>
              <a:defRPr>
                <a:solidFill>
                  <a:srgbClr val="3E516C"/>
                </a:solidFill>
              </a:defRPr>
            </a:lvl7pPr>
            <a:lvl8pPr lvl="7" rtl="0">
              <a:buNone/>
              <a:defRPr>
                <a:solidFill>
                  <a:srgbClr val="3E516C"/>
                </a:solidFill>
              </a:defRPr>
            </a:lvl8pPr>
            <a:lvl9pPr lvl="8" rtl="0">
              <a:buNone/>
              <a:defRPr>
                <a:solidFill>
                  <a:srgbClr val="3E516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37"/>
          <p:cNvPicPr preferRelativeResize="0"/>
          <p:nvPr/>
        </p:nvPicPr>
        <p:blipFill rotWithShape="1">
          <a:blip r:embed="rId2">
            <a:alphaModFix/>
          </a:blip>
          <a:srcRect t="13521" b="20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ctrTitle"/>
          </p:nvPr>
        </p:nvSpPr>
        <p:spPr>
          <a:xfrm>
            <a:off x="2323600" y="1146190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>
            <a:off x="0" y="59436"/>
            <a:ext cx="9144000" cy="5084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1072230" y="307410"/>
            <a:ext cx="69996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 i="0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3204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01" name="Google Shape;301;p40"/>
          <p:cNvGrpSpPr/>
          <p:nvPr/>
        </p:nvGrpSpPr>
        <p:grpSpPr>
          <a:xfrm>
            <a:off x="8438389" y="4679548"/>
            <a:ext cx="402300" cy="325800"/>
            <a:chOff x="8438372" y="202798"/>
            <a:chExt cx="402300" cy="325800"/>
          </a:xfrm>
        </p:grpSpPr>
        <p:sp>
          <p:nvSpPr>
            <p:cNvPr id="302" name="Google Shape;302;p40"/>
            <p:cNvSpPr/>
            <p:nvPr/>
          </p:nvSpPr>
          <p:spPr>
            <a:xfrm>
              <a:off x="8438372" y="202798"/>
              <a:ext cx="402300" cy="325800"/>
            </a:xfrm>
            <a:prstGeom prst="chevron">
              <a:avLst>
                <a:gd name="adj" fmla="val 2429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8439169" y="368906"/>
              <a:ext cx="400836" cy="159544"/>
            </a:xfrm>
            <a:custGeom>
              <a:avLst/>
              <a:gdLst/>
              <a:ahLst/>
              <a:cxnLst/>
              <a:rect l="l" t="t" r="r" b="b"/>
              <a:pathLst>
                <a:path w="400836" h="159544" extrusionOk="0">
                  <a:moveTo>
                    <a:pt x="77535" y="0"/>
                  </a:moveTo>
                  <a:lnTo>
                    <a:pt x="400836" y="0"/>
                  </a:lnTo>
                  <a:lnTo>
                    <a:pt x="323301" y="159544"/>
                  </a:lnTo>
                  <a:lnTo>
                    <a:pt x="0" y="159544"/>
                  </a:lnTo>
                  <a:close/>
                </a:path>
              </a:pathLst>
            </a:custGeom>
            <a:solidFill>
              <a:srgbClr val="094882">
                <a:alpha val="44710"/>
              </a:srgbClr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4" name="Google Shape;304;p40"/>
          <p:cNvSpPr txBox="1"/>
          <p:nvPr/>
        </p:nvSpPr>
        <p:spPr>
          <a:xfrm>
            <a:off x="8475296" y="4705459"/>
            <a:ext cx="37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/>
          <p:nvPr/>
        </p:nvSpPr>
        <p:spPr>
          <a:xfrm rot="10800000" flipH="1">
            <a:off x="3547225" y="1927043"/>
            <a:ext cx="5606315" cy="3221282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4" name="Google Shape;314;p43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3"/>
          <p:cNvSpPr/>
          <p:nvPr/>
        </p:nvSpPr>
        <p:spPr>
          <a:xfrm rot="10800000">
            <a:off x="4220013" y="3420569"/>
            <a:ext cx="4933537" cy="1727756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6" name="Google Shape;316;p43"/>
          <p:cNvSpPr/>
          <p:nvPr/>
        </p:nvSpPr>
        <p:spPr>
          <a:xfrm rot="10800000">
            <a:off x="5908431" y="4271108"/>
            <a:ext cx="3245119" cy="877217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3"/>
          <p:cNvSpPr/>
          <p:nvPr/>
        </p:nvSpPr>
        <p:spPr>
          <a:xfrm flipH="1">
            <a:off x="-9604" y="0"/>
            <a:ext cx="4459954" cy="2596268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8" name="Google Shape;318;p43"/>
          <p:cNvSpPr/>
          <p:nvPr/>
        </p:nvSpPr>
        <p:spPr>
          <a:xfrm>
            <a:off x="-9540" y="0"/>
            <a:ext cx="2826812" cy="259767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9" name="Google Shape;319;p43"/>
          <p:cNvSpPr/>
          <p:nvPr/>
        </p:nvSpPr>
        <p:spPr>
          <a:xfrm>
            <a:off x="-9540" y="0"/>
            <a:ext cx="2196612" cy="256121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TITLE_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2" name="Google Shape;322;p44"/>
          <p:cNvSpPr/>
          <p:nvPr/>
        </p:nvSpPr>
        <p:spPr>
          <a:xfrm rot="10800000" flipH="1">
            <a:off x="5564575" y="3086170"/>
            <a:ext cx="3588978" cy="206215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3" name="Google Shape;323;p44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ctrTitle"/>
          </p:nvPr>
        </p:nvSpPr>
        <p:spPr>
          <a:xfrm>
            <a:off x="2155950" y="1856250"/>
            <a:ext cx="50862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44"/>
          <p:cNvSpPr/>
          <p:nvPr/>
        </p:nvSpPr>
        <p:spPr>
          <a:xfrm rot="10800000">
            <a:off x="5908431" y="4011835"/>
            <a:ext cx="3245119" cy="1136490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6" name="Google Shape;326;p44"/>
          <p:cNvSpPr/>
          <p:nvPr/>
        </p:nvSpPr>
        <p:spPr>
          <a:xfrm rot="10800000">
            <a:off x="5908431" y="4271108"/>
            <a:ext cx="3245119" cy="877217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4"/>
          <p:cNvSpPr/>
          <p:nvPr/>
        </p:nvSpPr>
        <p:spPr>
          <a:xfrm flipH="1">
            <a:off x="-9604" y="0"/>
            <a:ext cx="4459954" cy="2596268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8" name="Google Shape;328;p44"/>
          <p:cNvSpPr/>
          <p:nvPr/>
        </p:nvSpPr>
        <p:spPr>
          <a:xfrm>
            <a:off x="-9540" y="0"/>
            <a:ext cx="2826812" cy="259767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9" name="Google Shape;329;p44"/>
          <p:cNvSpPr/>
          <p:nvPr/>
        </p:nvSpPr>
        <p:spPr>
          <a:xfrm>
            <a:off x="-9540" y="0"/>
            <a:ext cx="2196612" cy="256121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0" name="Google Shape;330;p44"/>
          <p:cNvSpPr txBox="1">
            <a:spLocks noGrp="1"/>
          </p:cNvSpPr>
          <p:nvPr>
            <p:ph type="ctrTitle" idx="2"/>
          </p:nvPr>
        </p:nvSpPr>
        <p:spPr>
          <a:xfrm>
            <a:off x="2219600" y="3425738"/>
            <a:ext cx="476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99999"/>
                </a:solidFill>
              </a:defRPr>
            </a:lvl1pPr>
            <a:lvl2pPr lvl="1" algn="r" rtl="0">
              <a:buNone/>
              <a:defRPr sz="1300">
                <a:solidFill>
                  <a:srgbClr val="999999"/>
                </a:solidFill>
              </a:defRPr>
            </a:lvl2pPr>
            <a:lvl3pPr lvl="2" algn="r" rtl="0">
              <a:buNone/>
              <a:defRPr sz="1300">
                <a:solidFill>
                  <a:srgbClr val="999999"/>
                </a:solidFill>
              </a:defRPr>
            </a:lvl3pPr>
            <a:lvl4pPr lvl="3" algn="r" rtl="0">
              <a:buNone/>
              <a:defRPr sz="1300">
                <a:solidFill>
                  <a:srgbClr val="999999"/>
                </a:solidFill>
              </a:defRPr>
            </a:lvl4pPr>
            <a:lvl5pPr lvl="4" algn="r" rtl="0">
              <a:buNone/>
              <a:defRPr sz="1300">
                <a:solidFill>
                  <a:srgbClr val="999999"/>
                </a:solidFill>
              </a:defRPr>
            </a:lvl5pPr>
            <a:lvl6pPr lvl="5" algn="r" rtl="0">
              <a:buNone/>
              <a:defRPr sz="1300">
                <a:solidFill>
                  <a:srgbClr val="999999"/>
                </a:solidFill>
              </a:defRPr>
            </a:lvl6pPr>
            <a:lvl7pPr lvl="6" algn="r" rtl="0">
              <a:buNone/>
              <a:defRPr sz="1300">
                <a:solidFill>
                  <a:srgbClr val="999999"/>
                </a:solidFill>
              </a:defRPr>
            </a:lvl7pPr>
            <a:lvl8pPr lvl="7" algn="r" rtl="0">
              <a:buNone/>
              <a:defRPr sz="1300">
                <a:solidFill>
                  <a:srgbClr val="999999"/>
                </a:solidFill>
              </a:defRPr>
            </a:lvl8pPr>
            <a:lvl9pPr lvl="8" algn="r" rtl="0">
              <a:buNone/>
              <a:defRPr sz="13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_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ctrTitle"/>
          </p:nvPr>
        </p:nvSpPr>
        <p:spPr>
          <a:xfrm>
            <a:off x="3223125" y="475400"/>
            <a:ext cx="54348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45"/>
          <p:cNvSpPr/>
          <p:nvPr/>
        </p:nvSpPr>
        <p:spPr>
          <a:xfrm rot="10800000">
            <a:off x="2970009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2">
  <p:cSld name="TITLE_1_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9" name="Google Shape;339;p46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0" name="Google Shape;340;p46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6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2" name="Google Shape;342;p46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3" name="Google Shape;343;p46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ctrTitle"/>
          </p:nvPr>
        </p:nvSpPr>
        <p:spPr>
          <a:xfrm>
            <a:off x="4572000" y="473650"/>
            <a:ext cx="3731400" cy="18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ctrTitle" idx="2"/>
          </p:nvPr>
        </p:nvSpPr>
        <p:spPr>
          <a:xfrm>
            <a:off x="4572000" y="2367100"/>
            <a:ext cx="4326600" cy="16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None/>
              <a:defRPr sz="14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&amp; subtitle slide 1">
  <p:cSld name="SECTION_HEADER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1062550" y="1304275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47"/>
          <p:cNvSpPr txBox="1">
            <a:spLocks noGrp="1"/>
          </p:cNvSpPr>
          <p:nvPr>
            <p:ph type="subTitle" idx="1"/>
          </p:nvPr>
        </p:nvSpPr>
        <p:spPr>
          <a:xfrm>
            <a:off x="1062550" y="2512925"/>
            <a:ext cx="24546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slide 1 1">
  <p:cSld name="SECTION_HEADER_1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3" name="Google Shape;353;p48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48"/>
          <p:cNvSpPr/>
          <p:nvPr/>
        </p:nvSpPr>
        <p:spPr>
          <a:xfrm rot="-5400000">
            <a:off x="-539896" y="525540"/>
            <a:ext cx="280340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5" name="Google Shape;355;p48"/>
          <p:cNvSpPr/>
          <p:nvPr/>
        </p:nvSpPr>
        <p:spPr>
          <a:xfrm rot="-5400000" flipH="1">
            <a:off x="-26359" y="11984"/>
            <a:ext cx="1777059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6" name="Google Shape;356;p48"/>
          <p:cNvSpPr/>
          <p:nvPr/>
        </p:nvSpPr>
        <p:spPr>
          <a:xfrm rot="-5400000" flipH="1">
            <a:off x="159672" y="-174047"/>
            <a:ext cx="1380663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7" name="Google Shape;357;p48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8" name="Google Shape;358;p48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9" name="Google Shape;359;p48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8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48"/>
          <p:cNvSpPr/>
          <p:nvPr/>
        </p:nvSpPr>
        <p:spPr>
          <a:xfrm rot="-5400000">
            <a:off x="-539896" y="525540"/>
            <a:ext cx="280340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2" name="Google Shape;362;p48"/>
          <p:cNvSpPr/>
          <p:nvPr/>
        </p:nvSpPr>
        <p:spPr>
          <a:xfrm rot="-5400000" flipH="1">
            <a:off x="-26359" y="11984"/>
            <a:ext cx="1777059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3" name="Google Shape;363;p48"/>
          <p:cNvSpPr/>
          <p:nvPr/>
        </p:nvSpPr>
        <p:spPr>
          <a:xfrm rot="-5400000" flipH="1">
            <a:off x="159672" y="-174047"/>
            <a:ext cx="1380663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4" name="Google Shape;364;p48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>
  <p:cSld name="CUSTOM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>
            <a:spLocks noGrp="1"/>
          </p:cNvSpPr>
          <p:nvPr>
            <p:ph type="title"/>
          </p:nvPr>
        </p:nvSpPr>
        <p:spPr>
          <a:xfrm>
            <a:off x="2122200" y="182690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49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8" name="Google Shape;368;p49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9" name="Google Shape;369;p49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9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1" name="Google Shape;371;p49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AE3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2" name="Google Shape;372;p49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3" name="Google Shape;373;p49"/>
          <p:cNvSpPr txBox="1">
            <a:spLocks noGrp="1"/>
          </p:cNvSpPr>
          <p:nvPr>
            <p:ph type="subTitle" idx="1"/>
          </p:nvPr>
        </p:nvSpPr>
        <p:spPr>
          <a:xfrm>
            <a:off x="2122200" y="2765302"/>
            <a:ext cx="48996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4" name="Google Shape;374;p4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">
  <p:cSld name="CUSTOM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7" name="Google Shape;377;p50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8" name="Google Shape;378;p50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0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0" name="Google Shape;380;p50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1" name="Google Shape;381;p50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2" name="Google Shape;382;p5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50"/>
          <p:cNvSpPr txBox="1">
            <a:spLocks noGrp="1"/>
          </p:cNvSpPr>
          <p:nvPr>
            <p:ph type="title" hasCustomPrompt="1"/>
          </p:nvPr>
        </p:nvSpPr>
        <p:spPr>
          <a:xfrm>
            <a:off x="314550" y="8131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50"/>
          <p:cNvSpPr txBox="1">
            <a:spLocks noGrp="1"/>
          </p:cNvSpPr>
          <p:nvPr>
            <p:ph type="title" idx="2" hasCustomPrompt="1"/>
          </p:nvPr>
        </p:nvSpPr>
        <p:spPr>
          <a:xfrm>
            <a:off x="314550" y="196070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3" hasCustomPrompt="1"/>
          </p:nvPr>
        </p:nvSpPr>
        <p:spPr>
          <a:xfrm>
            <a:off x="314550" y="31463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50"/>
          <p:cNvSpPr txBox="1">
            <a:spLocks noGrp="1"/>
          </p:cNvSpPr>
          <p:nvPr>
            <p:ph type="subTitle" idx="1"/>
          </p:nvPr>
        </p:nvSpPr>
        <p:spPr>
          <a:xfrm>
            <a:off x="1382875" y="15970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50"/>
          <p:cNvSpPr txBox="1">
            <a:spLocks noGrp="1"/>
          </p:cNvSpPr>
          <p:nvPr>
            <p:ph type="subTitle" idx="4"/>
          </p:nvPr>
        </p:nvSpPr>
        <p:spPr>
          <a:xfrm>
            <a:off x="1382875" y="274460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50"/>
          <p:cNvSpPr txBox="1">
            <a:spLocks noGrp="1"/>
          </p:cNvSpPr>
          <p:nvPr>
            <p:ph type="subTitle" idx="5"/>
          </p:nvPr>
        </p:nvSpPr>
        <p:spPr>
          <a:xfrm>
            <a:off x="1382875" y="39302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 1">
  <p:cSld name="CUSTOM_1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1"/>
          <p:cNvPicPr preferRelativeResize="0"/>
          <p:nvPr/>
        </p:nvPicPr>
        <p:blipFill rotWithShape="1">
          <a:blip r:embed="rId2">
            <a:alphaModFix amt="74000"/>
          </a:blip>
          <a:srcRect l="10968" t="20418" b="29178"/>
          <a:stretch/>
        </p:blipFill>
        <p:spPr>
          <a:xfrm>
            <a:off x="0" y="1485625"/>
            <a:ext cx="7151753" cy="36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 txBox="1">
            <a:spLocks noGrp="1"/>
          </p:cNvSpPr>
          <p:nvPr>
            <p:ph type="title"/>
          </p:nvPr>
        </p:nvSpPr>
        <p:spPr>
          <a:xfrm>
            <a:off x="2122200" y="210255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51"/>
          <p:cNvSpPr/>
          <p:nvPr/>
        </p:nvSpPr>
        <p:spPr>
          <a:xfrm rot="10800000" flipH="1">
            <a:off x="5615650" y="2025135"/>
            <a:ext cx="3537934" cy="3123190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3" name="Google Shape;393;p51"/>
          <p:cNvSpPr/>
          <p:nvPr/>
        </p:nvSpPr>
        <p:spPr>
          <a:xfrm rot="10800000">
            <a:off x="5954742" y="3778208"/>
            <a:ext cx="3198807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4" name="Google Shape;394;p51"/>
          <p:cNvSpPr/>
          <p:nvPr/>
        </p:nvSpPr>
        <p:spPr>
          <a:xfrm rot="10800000">
            <a:off x="5954742" y="4090779"/>
            <a:ext cx="3198807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1"/>
          <p:cNvSpPr/>
          <p:nvPr/>
        </p:nvSpPr>
        <p:spPr>
          <a:xfrm rot="-5400000">
            <a:off x="-1122663" y="1108223"/>
            <a:ext cx="3968940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6" name="Google Shape;396;p51"/>
          <p:cNvSpPr/>
          <p:nvPr/>
        </p:nvSpPr>
        <p:spPr>
          <a:xfrm rot="-5400000" flipH="1">
            <a:off x="-395739" y="381364"/>
            <a:ext cx="2515820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7" name="Google Shape;397;p51"/>
          <p:cNvSpPr/>
          <p:nvPr/>
        </p:nvSpPr>
        <p:spPr>
          <a:xfrm rot="-5400000" flipH="1">
            <a:off x="-127291" y="112916"/>
            <a:ext cx="1954591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8" name="Google Shape;398;p5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" type="tx">
  <p:cSld name="TITLE_AND_BOD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>
            <a:spLocks noGrp="1"/>
          </p:cNvSpPr>
          <p:nvPr>
            <p:ph type="subTitle" idx="1"/>
          </p:nvPr>
        </p:nvSpPr>
        <p:spPr>
          <a:xfrm>
            <a:off x="3926900" y="1768658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01" name="Google Shape;401;p52"/>
          <p:cNvSpPr txBox="1">
            <a:spLocks noGrp="1"/>
          </p:cNvSpPr>
          <p:nvPr>
            <p:ph type="subTitle" idx="2"/>
          </p:nvPr>
        </p:nvSpPr>
        <p:spPr>
          <a:xfrm>
            <a:off x="1439125" y="1710508"/>
            <a:ext cx="1890300" cy="12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1439125" y="1283400"/>
            <a:ext cx="7866000" cy="7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 ExtraLight"/>
              <a:buNone/>
              <a:defRPr sz="3600" b="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subTitle" idx="3"/>
          </p:nvPr>
        </p:nvSpPr>
        <p:spPr>
          <a:xfrm>
            <a:off x="6414675" y="1768400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04" name="Google Shape;404;p52"/>
          <p:cNvSpPr txBox="1">
            <a:spLocks noGrp="1"/>
          </p:cNvSpPr>
          <p:nvPr>
            <p:ph type="subTitle" idx="4"/>
          </p:nvPr>
        </p:nvSpPr>
        <p:spPr>
          <a:xfrm>
            <a:off x="143912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5" name="Google Shape;405;p52"/>
          <p:cNvSpPr txBox="1">
            <a:spLocks noGrp="1"/>
          </p:cNvSpPr>
          <p:nvPr>
            <p:ph type="subTitle" idx="5"/>
          </p:nvPr>
        </p:nvSpPr>
        <p:spPr>
          <a:xfrm>
            <a:off x="3926900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6" name="Google Shape;406;p52"/>
          <p:cNvSpPr txBox="1">
            <a:spLocks noGrp="1"/>
          </p:cNvSpPr>
          <p:nvPr>
            <p:ph type="subTitle" idx="6"/>
          </p:nvPr>
        </p:nvSpPr>
        <p:spPr>
          <a:xfrm>
            <a:off x="641467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7" name="Google Shape;407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99999"/>
                </a:solidFill>
              </a:defRPr>
            </a:lvl1pPr>
            <a:lvl2pPr lvl="1" algn="r" rtl="0">
              <a:buNone/>
              <a:defRPr sz="1300">
                <a:solidFill>
                  <a:srgbClr val="999999"/>
                </a:solidFill>
              </a:defRPr>
            </a:lvl2pPr>
            <a:lvl3pPr lvl="2" algn="r" rtl="0">
              <a:buNone/>
              <a:defRPr sz="1300">
                <a:solidFill>
                  <a:srgbClr val="999999"/>
                </a:solidFill>
              </a:defRPr>
            </a:lvl3pPr>
            <a:lvl4pPr lvl="3" algn="r" rtl="0">
              <a:buNone/>
              <a:defRPr sz="1300">
                <a:solidFill>
                  <a:srgbClr val="999999"/>
                </a:solidFill>
              </a:defRPr>
            </a:lvl4pPr>
            <a:lvl5pPr lvl="4" algn="r" rtl="0">
              <a:buNone/>
              <a:defRPr sz="1300">
                <a:solidFill>
                  <a:srgbClr val="999999"/>
                </a:solidFill>
              </a:defRPr>
            </a:lvl5pPr>
            <a:lvl6pPr lvl="5" algn="r" rtl="0">
              <a:buNone/>
              <a:defRPr sz="1300">
                <a:solidFill>
                  <a:srgbClr val="999999"/>
                </a:solidFill>
              </a:defRPr>
            </a:lvl6pPr>
            <a:lvl7pPr lvl="6" algn="r" rtl="0">
              <a:buNone/>
              <a:defRPr sz="1300">
                <a:solidFill>
                  <a:srgbClr val="999999"/>
                </a:solidFill>
              </a:defRPr>
            </a:lvl7pPr>
            <a:lvl8pPr lvl="7" algn="r" rtl="0">
              <a:buNone/>
              <a:defRPr sz="1300">
                <a:solidFill>
                  <a:srgbClr val="999999"/>
                </a:solidFill>
              </a:defRPr>
            </a:lvl8pPr>
            <a:lvl9pPr lvl="8" algn="r" rtl="0">
              <a:buNone/>
              <a:defRPr sz="13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/>
          <p:nvPr/>
        </p:nvSpPr>
        <p:spPr>
          <a:xfrm rot="10800000" flipH="1">
            <a:off x="6095750" y="3297290"/>
            <a:ext cx="3060616" cy="186083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0" name="Google Shape;410;p53"/>
          <p:cNvSpPr/>
          <p:nvPr/>
        </p:nvSpPr>
        <p:spPr>
          <a:xfrm rot="10800000">
            <a:off x="6388998" y="4132544"/>
            <a:ext cx="2767552" cy="102558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1" name="Google Shape;411;p53"/>
          <p:cNvSpPr/>
          <p:nvPr/>
        </p:nvSpPr>
        <p:spPr>
          <a:xfrm rot="10800000">
            <a:off x="6388998" y="4366515"/>
            <a:ext cx="2767552" cy="791610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3"/>
          <p:cNvSpPr txBox="1">
            <a:spLocks noGrp="1"/>
          </p:cNvSpPr>
          <p:nvPr>
            <p:ph type="title"/>
          </p:nvPr>
        </p:nvSpPr>
        <p:spPr>
          <a:xfrm>
            <a:off x="1601250" y="1117575"/>
            <a:ext cx="5941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413" name="Google Shape;413;p53"/>
          <p:cNvSpPr txBox="1">
            <a:spLocks noGrp="1"/>
          </p:cNvSpPr>
          <p:nvPr>
            <p:ph type="body" idx="1"/>
          </p:nvPr>
        </p:nvSpPr>
        <p:spPr>
          <a:xfrm>
            <a:off x="1601250" y="2161650"/>
            <a:ext cx="59415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9pPr>
          </a:lstStyle>
          <a:p>
            <a:endParaRPr/>
          </a:p>
        </p:txBody>
      </p:sp>
      <p:sp>
        <p:nvSpPr>
          <p:cNvPr id="414" name="Google Shape;414;p53"/>
          <p:cNvSpPr txBox="1">
            <a:spLocks noGrp="1"/>
          </p:cNvSpPr>
          <p:nvPr>
            <p:ph type="sldNum" idx="12"/>
          </p:nvPr>
        </p:nvSpPr>
        <p:spPr>
          <a:xfrm rot="10800000">
            <a:off x="0" y="-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53"/>
          <p:cNvSpPr/>
          <p:nvPr/>
        </p:nvSpPr>
        <p:spPr>
          <a:xfrm flipH="1">
            <a:off x="185" y="0"/>
            <a:ext cx="2999115" cy="1723370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6" name="Google Shape;416;p53"/>
          <p:cNvSpPr/>
          <p:nvPr/>
        </p:nvSpPr>
        <p:spPr>
          <a:xfrm>
            <a:off x="0" y="0"/>
            <a:ext cx="2711777" cy="94982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7" name="Google Shape;417;p53"/>
          <p:cNvSpPr/>
          <p:nvPr/>
        </p:nvSpPr>
        <p:spPr>
          <a:xfrm>
            <a:off x="0" y="0"/>
            <a:ext cx="2711777" cy="733139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3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_AND_BODY_4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4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1" name="Google Shape;421;p54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2" name="Google Shape;422;p54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4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54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5" name="Google Shape;425;p54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6" name="Google Shape;426;p54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4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54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54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AND_BODY_4_1_2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2" name="Google Shape;432;p55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3" name="Google Shape;433;p55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5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55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6" name="Google Shape;436;p55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7" name="Google Shape;437;p55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5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55"/>
          <p:cNvSpPr txBox="1">
            <a:spLocks noGrp="1"/>
          </p:cNvSpPr>
          <p:nvPr>
            <p:ph type="ctrTitle"/>
          </p:nvPr>
        </p:nvSpPr>
        <p:spPr>
          <a:xfrm>
            <a:off x="4964349" y="1365375"/>
            <a:ext cx="15504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Cabin"/>
              <a:buNone/>
              <a:defRPr sz="1800">
                <a:solidFill>
                  <a:srgbClr val="0E2A4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55"/>
          <p:cNvSpPr txBox="1">
            <a:spLocks noGrp="1"/>
          </p:cNvSpPr>
          <p:nvPr>
            <p:ph type="ctrTitle" idx="3"/>
          </p:nvPr>
        </p:nvSpPr>
        <p:spPr>
          <a:xfrm>
            <a:off x="4964351" y="2934875"/>
            <a:ext cx="24486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None/>
              <a:defRPr sz="12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_AND_BODY_4_1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3" name="Google Shape;443;p56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4" name="Google Shape;444;p56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5" name="Google Shape;445;p56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6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7" name="Google Shape;447;p56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8" name="Google Shape;448;p56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56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56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3">
  <p:cSld name="TITLE_AND_BODY_4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7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4" name="Google Shape;454;p57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7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6" name="Google Shape;456;p57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ITLE_AND_BODY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0" name="Google Shape;460;p58"/>
          <p:cNvSpPr txBox="1">
            <a:spLocks noGrp="1"/>
          </p:cNvSpPr>
          <p:nvPr>
            <p:ph type="title"/>
          </p:nvPr>
        </p:nvSpPr>
        <p:spPr>
          <a:xfrm>
            <a:off x="5595300" y="1215400"/>
            <a:ext cx="31197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8"/>
          <p:cNvSpPr/>
          <p:nvPr/>
        </p:nvSpPr>
        <p:spPr>
          <a:xfrm>
            <a:off x="1803732" y="785400"/>
            <a:ext cx="3094758" cy="3572704"/>
          </a:xfrm>
          <a:custGeom>
            <a:avLst/>
            <a:gdLst/>
            <a:ahLst/>
            <a:cxnLst/>
            <a:rect l="l" t="t" r="r" b="b"/>
            <a:pathLst>
              <a:path w="51393" h="59330" extrusionOk="0">
                <a:moveTo>
                  <a:pt x="1" y="0"/>
                </a:moveTo>
                <a:lnTo>
                  <a:pt x="1" y="59329"/>
                </a:lnTo>
                <a:lnTo>
                  <a:pt x="51393" y="29665"/>
                </a:lnTo>
                <a:lnTo>
                  <a:pt x="1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8"/>
          <p:cNvSpPr/>
          <p:nvPr/>
        </p:nvSpPr>
        <p:spPr>
          <a:xfrm>
            <a:off x="773787" y="1630238"/>
            <a:ext cx="1937679" cy="2237020"/>
          </a:xfrm>
          <a:custGeom>
            <a:avLst/>
            <a:gdLst/>
            <a:ahLst/>
            <a:cxnLst/>
            <a:rect l="l" t="t" r="r" b="b"/>
            <a:pathLst>
              <a:path w="32178" h="37149" extrusionOk="0">
                <a:moveTo>
                  <a:pt x="1" y="1"/>
                </a:moveTo>
                <a:lnTo>
                  <a:pt x="1" y="37148"/>
                </a:lnTo>
                <a:lnTo>
                  <a:pt x="32178" y="18574"/>
                </a:lnTo>
                <a:lnTo>
                  <a:pt x="1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8"/>
          <p:cNvSpPr/>
          <p:nvPr/>
        </p:nvSpPr>
        <p:spPr>
          <a:xfrm>
            <a:off x="315950" y="1846878"/>
            <a:ext cx="600368" cy="692080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8"/>
          <p:cNvSpPr/>
          <p:nvPr/>
        </p:nvSpPr>
        <p:spPr>
          <a:xfrm>
            <a:off x="2538225" y="32233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8"/>
          <p:cNvSpPr/>
          <p:nvPr/>
        </p:nvSpPr>
        <p:spPr>
          <a:xfrm>
            <a:off x="1433075" y="3522200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8"/>
          <p:cNvSpPr/>
          <p:nvPr/>
        </p:nvSpPr>
        <p:spPr>
          <a:xfrm>
            <a:off x="390475" y="23144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8"/>
          <p:cNvSpPr/>
          <p:nvPr/>
        </p:nvSpPr>
        <p:spPr>
          <a:xfrm>
            <a:off x="1092475" y="3733708"/>
            <a:ext cx="249006" cy="287644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8"/>
          <p:cNvSpPr/>
          <p:nvPr/>
        </p:nvSpPr>
        <p:spPr>
          <a:xfrm rot="3600098">
            <a:off x="491626" y="2698005"/>
            <a:ext cx="249018" cy="287642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8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Google Shape;470;p58"/>
          <p:cNvSpPr txBox="1">
            <a:spLocks noGrp="1"/>
          </p:cNvSpPr>
          <p:nvPr>
            <p:ph type="subTitle" idx="1"/>
          </p:nvPr>
        </p:nvSpPr>
        <p:spPr>
          <a:xfrm>
            <a:off x="5595300" y="2512925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71" name="Google Shape;471;p58"/>
          <p:cNvSpPr/>
          <p:nvPr/>
        </p:nvSpPr>
        <p:spPr>
          <a:xfrm rot="10800000">
            <a:off x="5363659" y="1407245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"/>
          <p:cNvSpPr/>
          <p:nvPr/>
        </p:nvSpPr>
        <p:spPr>
          <a:xfrm>
            <a:off x="4959637" y="2028975"/>
            <a:ext cx="3389700" cy="2223600"/>
          </a:xfrm>
          <a:prstGeom prst="rect">
            <a:avLst/>
          </a:prstGeom>
          <a:noFill/>
          <a:ln w="9525" cap="flat" cmpd="sng">
            <a:solidFill>
              <a:srgbClr val="E9A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>
            <a:off x="1112825" y="2028975"/>
            <a:ext cx="3389700" cy="2223600"/>
          </a:xfrm>
          <a:prstGeom prst="rect">
            <a:avLst/>
          </a:prstGeom>
          <a:noFill/>
          <a:ln w="9525" cap="flat" cmpd="sng">
            <a:solidFill>
              <a:srgbClr val="3E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6" name="Google Shape;476;p59"/>
          <p:cNvSpPr txBox="1">
            <a:spLocks noGrp="1"/>
          </p:cNvSpPr>
          <p:nvPr>
            <p:ph type="subTitle" idx="1"/>
          </p:nvPr>
        </p:nvSpPr>
        <p:spPr>
          <a:xfrm>
            <a:off x="1461450" y="2368250"/>
            <a:ext cx="2871000" cy="3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477" name="Google Shape;477;p59"/>
          <p:cNvSpPr txBox="1">
            <a:spLocks noGrp="1"/>
          </p:cNvSpPr>
          <p:nvPr>
            <p:ph type="subTitle" idx="2"/>
          </p:nvPr>
        </p:nvSpPr>
        <p:spPr>
          <a:xfrm>
            <a:off x="5335925" y="2376350"/>
            <a:ext cx="2871000" cy="3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478" name="Google Shape;478;p5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59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0" name="Google Shape;480;p59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9"/>
          <p:cNvSpPr txBox="1">
            <a:spLocks noGrp="1"/>
          </p:cNvSpPr>
          <p:nvPr>
            <p:ph type="title"/>
          </p:nvPr>
        </p:nvSpPr>
        <p:spPr>
          <a:xfrm>
            <a:off x="1229850" y="115948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9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3" name="Google Shape;483;p59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4" name="Google Shape;484;p59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9"/>
          <p:cNvSpPr txBox="1">
            <a:spLocks noGrp="1"/>
          </p:cNvSpPr>
          <p:nvPr>
            <p:ph type="subTitle" idx="3"/>
          </p:nvPr>
        </p:nvSpPr>
        <p:spPr>
          <a:xfrm>
            <a:off x="1461450" y="2603513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86" name="Google Shape;486;p59"/>
          <p:cNvSpPr txBox="1">
            <a:spLocks noGrp="1"/>
          </p:cNvSpPr>
          <p:nvPr>
            <p:ph type="subTitle" idx="4"/>
          </p:nvPr>
        </p:nvSpPr>
        <p:spPr>
          <a:xfrm>
            <a:off x="5335925" y="2603513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60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0" name="Google Shape;490;p60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1" name="Google Shape;491;p60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0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3" name="Google Shape;493;p60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4" name="Google Shape;494;p60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0"/>
          <p:cNvSpPr txBox="1">
            <a:spLocks noGrp="1"/>
          </p:cNvSpPr>
          <p:nvPr>
            <p:ph type="subTitle" idx="1"/>
          </p:nvPr>
        </p:nvSpPr>
        <p:spPr>
          <a:xfrm>
            <a:off x="8881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496" name="Google Shape;496;p60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60"/>
          <p:cNvSpPr txBox="1">
            <a:spLocks noGrp="1"/>
          </p:cNvSpPr>
          <p:nvPr>
            <p:ph type="title"/>
          </p:nvPr>
        </p:nvSpPr>
        <p:spPr>
          <a:xfrm>
            <a:off x="1229850" y="115948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p60"/>
          <p:cNvSpPr/>
          <p:nvPr/>
        </p:nvSpPr>
        <p:spPr>
          <a:xfrm rot="10800000">
            <a:off x="1112308" y="1243020"/>
            <a:ext cx="94142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60"/>
          <p:cNvSpPr txBox="1">
            <a:spLocks noGrp="1"/>
          </p:cNvSpPr>
          <p:nvPr>
            <p:ph type="subTitle" idx="3"/>
          </p:nvPr>
        </p:nvSpPr>
        <p:spPr>
          <a:xfrm>
            <a:off x="8881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cxnSp>
        <p:nvCxnSpPr>
          <p:cNvPr id="500" name="Google Shape;500;p60"/>
          <p:cNvCxnSpPr/>
          <p:nvPr/>
        </p:nvCxnSpPr>
        <p:spPr>
          <a:xfrm>
            <a:off x="3279313" y="1878350"/>
            <a:ext cx="0" cy="1961100"/>
          </a:xfrm>
          <a:prstGeom prst="straightConnector1">
            <a:avLst/>
          </a:prstGeom>
          <a:noFill/>
          <a:ln w="9525" cap="rnd" cmpd="sng">
            <a:solidFill>
              <a:srgbClr val="E9AA1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60"/>
          <p:cNvCxnSpPr/>
          <p:nvPr/>
        </p:nvCxnSpPr>
        <p:spPr>
          <a:xfrm>
            <a:off x="5848663" y="1871450"/>
            <a:ext cx="0" cy="1950600"/>
          </a:xfrm>
          <a:prstGeom prst="straightConnector1">
            <a:avLst/>
          </a:prstGeom>
          <a:noFill/>
          <a:ln w="9525" cap="rnd" cmpd="sng">
            <a:solidFill>
              <a:srgbClr val="E9AA1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2" name="Google Shape;502;p60"/>
          <p:cNvSpPr txBox="1">
            <a:spLocks noGrp="1"/>
          </p:cNvSpPr>
          <p:nvPr>
            <p:ph type="subTitle" idx="4"/>
          </p:nvPr>
        </p:nvSpPr>
        <p:spPr>
          <a:xfrm>
            <a:off x="35209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03" name="Google Shape;503;p60"/>
          <p:cNvSpPr txBox="1">
            <a:spLocks noGrp="1"/>
          </p:cNvSpPr>
          <p:nvPr>
            <p:ph type="subTitle" idx="5"/>
          </p:nvPr>
        </p:nvSpPr>
        <p:spPr>
          <a:xfrm>
            <a:off x="35209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04" name="Google Shape;504;p60"/>
          <p:cNvSpPr txBox="1">
            <a:spLocks noGrp="1"/>
          </p:cNvSpPr>
          <p:nvPr>
            <p:ph type="subTitle" idx="6"/>
          </p:nvPr>
        </p:nvSpPr>
        <p:spPr>
          <a:xfrm>
            <a:off x="61537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05" name="Google Shape;505;p60"/>
          <p:cNvSpPr txBox="1">
            <a:spLocks noGrp="1"/>
          </p:cNvSpPr>
          <p:nvPr>
            <p:ph type="subTitle" idx="7"/>
          </p:nvPr>
        </p:nvSpPr>
        <p:spPr>
          <a:xfrm>
            <a:off x="61537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TITLE_AND_TWO_COLUMNS_1_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p61"/>
          <p:cNvSpPr/>
          <p:nvPr/>
        </p:nvSpPr>
        <p:spPr>
          <a:xfrm rot="10800000" flipH="1">
            <a:off x="6836375" y="46558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9" name="Google Shape;509;p61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0" name="Google Shape;510;p61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1"/>
          <p:cNvSpPr txBox="1">
            <a:spLocks noGrp="1"/>
          </p:cNvSpPr>
          <p:nvPr>
            <p:ph type="subTitle" idx="1"/>
          </p:nvPr>
        </p:nvSpPr>
        <p:spPr>
          <a:xfrm>
            <a:off x="896100" y="3012600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12" name="Google Shape;512;p61"/>
          <p:cNvSpPr txBox="1">
            <a:spLocks noGrp="1"/>
          </p:cNvSpPr>
          <p:nvPr>
            <p:ph type="subTitle" idx="2"/>
          </p:nvPr>
        </p:nvSpPr>
        <p:spPr>
          <a:xfrm>
            <a:off x="896100" y="31584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13" name="Google Shape;513;p61"/>
          <p:cNvSpPr txBox="1">
            <a:spLocks noGrp="1"/>
          </p:cNvSpPr>
          <p:nvPr>
            <p:ph type="subTitle" idx="3"/>
          </p:nvPr>
        </p:nvSpPr>
        <p:spPr>
          <a:xfrm>
            <a:off x="3528900" y="3012600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14" name="Google Shape;514;p61"/>
          <p:cNvSpPr txBox="1">
            <a:spLocks noGrp="1"/>
          </p:cNvSpPr>
          <p:nvPr>
            <p:ph type="subTitle" idx="4"/>
          </p:nvPr>
        </p:nvSpPr>
        <p:spPr>
          <a:xfrm>
            <a:off x="3528900" y="31584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15" name="Google Shape;515;p61"/>
          <p:cNvSpPr txBox="1">
            <a:spLocks noGrp="1"/>
          </p:cNvSpPr>
          <p:nvPr>
            <p:ph type="subTitle" idx="5"/>
          </p:nvPr>
        </p:nvSpPr>
        <p:spPr>
          <a:xfrm>
            <a:off x="6161700" y="3012600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16" name="Google Shape;516;p61"/>
          <p:cNvSpPr txBox="1">
            <a:spLocks noGrp="1"/>
          </p:cNvSpPr>
          <p:nvPr>
            <p:ph type="subTitle" idx="6"/>
          </p:nvPr>
        </p:nvSpPr>
        <p:spPr>
          <a:xfrm>
            <a:off x="6161700" y="31584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17" name="Google Shape;517;p61"/>
          <p:cNvSpPr txBox="1">
            <a:spLocks noGrp="1"/>
          </p:cNvSpPr>
          <p:nvPr>
            <p:ph type="title"/>
          </p:nvPr>
        </p:nvSpPr>
        <p:spPr>
          <a:xfrm>
            <a:off x="1229850" y="115948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2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62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1" name="Google Shape;521;p62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2" name="Google Shape;522;p62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2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4" name="Google Shape;524;p62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5" name="Google Shape;525;p62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6" name="Google Shape;526;p62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7" name="Google Shape;527;p62"/>
          <p:cNvSpPr txBox="1">
            <a:spLocks noGrp="1"/>
          </p:cNvSpPr>
          <p:nvPr>
            <p:ph type="subTitle" idx="1"/>
          </p:nvPr>
        </p:nvSpPr>
        <p:spPr>
          <a:xfrm>
            <a:off x="144650" y="783575"/>
            <a:ext cx="8854800" cy="21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528" name="Google Shape;528;p62"/>
          <p:cNvSpPr txBox="1">
            <a:spLocks noGrp="1"/>
          </p:cNvSpPr>
          <p:nvPr>
            <p:ph type="subTitle" idx="3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529" name="Google Shape;529;p62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1 1">
  <p:cSld name="BIG_NUMBER_1_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63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3" name="Google Shape;533;p63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4" name="Google Shape;534;p63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3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63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7" name="Google Shape;537;p63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8" name="Google Shape;538;p63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9" name="Google Shape;539;p63"/>
          <p:cNvSpPr txBox="1">
            <a:spLocks noGrp="1"/>
          </p:cNvSpPr>
          <p:nvPr>
            <p:ph type="subTitle" idx="1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540" name="Google Shape;540;p63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1" name="Google Shape;541;p63"/>
          <p:cNvSpPr txBox="1">
            <a:spLocks noGrp="1"/>
          </p:cNvSpPr>
          <p:nvPr>
            <p:ph type="title" hasCustomPrompt="1"/>
          </p:nvPr>
        </p:nvSpPr>
        <p:spPr>
          <a:xfrm>
            <a:off x="314550" y="1919975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64"/>
          <p:cNvPicPr preferRelativeResize="0"/>
          <p:nvPr/>
        </p:nvPicPr>
        <p:blipFill rotWithShape="1">
          <a:blip r:embed="rId2">
            <a:alphaModFix amt="14000"/>
          </a:blip>
          <a:srcRect t="20417" b="26808"/>
          <a:stretch/>
        </p:blipFill>
        <p:spPr>
          <a:xfrm>
            <a:off x="0" y="778200"/>
            <a:ext cx="9144000" cy="4365299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99999"/>
                </a:solidFill>
              </a:defRPr>
            </a:lvl1pPr>
            <a:lvl2pPr lvl="1" algn="r" rtl="0">
              <a:buNone/>
              <a:defRPr sz="1300">
                <a:solidFill>
                  <a:srgbClr val="999999"/>
                </a:solidFill>
              </a:defRPr>
            </a:lvl2pPr>
            <a:lvl3pPr lvl="2" algn="r" rtl="0">
              <a:buNone/>
              <a:defRPr sz="1300">
                <a:solidFill>
                  <a:srgbClr val="999999"/>
                </a:solidFill>
              </a:defRPr>
            </a:lvl3pPr>
            <a:lvl4pPr lvl="3" algn="r" rtl="0">
              <a:buNone/>
              <a:defRPr sz="1300">
                <a:solidFill>
                  <a:srgbClr val="999999"/>
                </a:solidFill>
              </a:defRPr>
            </a:lvl4pPr>
            <a:lvl5pPr lvl="4" algn="r" rtl="0">
              <a:buNone/>
              <a:defRPr sz="1300">
                <a:solidFill>
                  <a:srgbClr val="999999"/>
                </a:solidFill>
              </a:defRPr>
            </a:lvl5pPr>
            <a:lvl6pPr lvl="5" algn="r" rtl="0">
              <a:buNone/>
              <a:defRPr sz="1300">
                <a:solidFill>
                  <a:srgbClr val="999999"/>
                </a:solidFill>
              </a:defRPr>
            </a:lvl6pPr>
            <a:lvl7pPr lvl="6" algn="r" rtl="0">
              <a:buNone/>
              <a:defRPr sz="1300">
                <a:solidFill>
                  <a:srgbClr val="999999"/>
                </a:solidFill>
              </a:defRPr>
            </a:lvl7pPr>
            <a:lvl8pPr lvl="7" algn="r" rtl="0">
              <a:buNone/>
              <a:defRPr sz="1300">
                <a:solidFill>
                  <a:srgbClr val="999999"/>
                </a:solidFill>
              </a:defRPr>
            </a:lvl8pPr>
            <a:lvl9pPr lvl="8" algn="r" rtl="0">
              <a:buNone/>
              <a:defRPr sz="13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ext">
  <p:cSld name="BLANK_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1229850" y="411893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hoto">
  <p:cSld name="BLANK_1_1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3E516C"/>
                </a:solidFill>
              </a:defRPr>
            </a:lvl1pPr>
            <a:lvl2pPr lvl="1" rtl="0">
              <a:buNone/>
              <a:defRPr>
                <a:solidFill>
                  <a:srgbClr val="3E516C"/>
                </a:solidFill>
              </a:defRPr>
            </a:lvl2pPr>
            <a:lvl3pPr lvl="2" rtl="0">
              <a:buNone/>
              <a:defRPr>
                <a:solidFill>
                  <a:srgbClr val="3E516C"/>
                </a:solidFill>
              </a:defRPr>
            </a:lvl3pPr>
            <a:lvl4pPr lvl="3" rtl="0">
              <a:buNone/>
              <a:defRPr>
                <a:solidFill>
                  <a:srgbClr val="3E516C"/>
                </a:solidFill>
              </a:defRPr>
            </a:lvl4pPr>
            <a:lvl5pPr lvl="4" rtl="0">
              <a:buNone/>
              <a:defRPr>
                <a:solidFill>
                  <a:srgbClr val="3E516C"/>
                </a:solidFill>
              </a:defRPr>
            </a:lvl5pPr>
            <a:lvl6pPr lvl="5" rtl="0">
              <a:buNone/>
              <a:defRPr>
                <a:solidFill>
                  <a:srgbClr val="3E516C"/>
                </a:solidFill>
              </a:defRPr>
            </a:lvl6pPr>
            <a:lvl7pPr lvl="6" rtl="0">
              <a:buNone/>
              <a:defRPr>
                <a:solidFill>
                  <a:srgbClr val="3E516C"/>
                </a:solidFill>
              </a:defRPr>
            </a:lvl7pPr>
            <a:lvl8pPr lvl="7" rtl="0">
              <a:buNone/>
              <a:defRPr>
                <a:solidFill>
                  <a:srgbClr val="3E516C"/>
                </a:solidFill>
              </a:defRPr>
            </a:lvl8pPr>
            <a:lvl9pPr lvl="8" rtl="0">
              <a:buNone/>
              <a:defRPr>
                <a:solidFill>
                  <a:srgbClr val="3E516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0" name="Google Shape;550;p66"/>
          <p:cNvPicPr preferRelativeResize="0"/>
          <p:nvPr/>
        </p:nvPicPr>
        <p:blipFill rotWithShape="1">
          <a:blip r:embed="rId2">
            <a:alphaModFix/>
          </a:blip>
          <a:srcRect t="13521" b="20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6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2" name="Google Shape;552;p66"/>
          <p:cNvSpPr txBox="1">
            <a:spLocks noGrp="1"/>
          </p:cNvSpPr>
          <p:nvPr>
            <p:ph type="ctrTitle"/>
          </p:nvPr>
        </p:nvSpPr>
        <p:spPr>
          <a:xfrm>
            <a:off x="2323600" y="1146190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8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0" name="Google Shape;560;p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4" name="Google Shape;564;p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5" name="Google Shape;565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1"/>
          <p:cNvSpPr txBox="1">
            <a:spLocks noGrp="1"/>
          </p:cNvSpPr>
          <p:nvPr>
            <p:ph type="title"/>
          </p:nvPr>
        </p:nvSpPr>
        <p:spPr>
          <a:xfrm>
            <a:off x="4048125" y="864396"/>
            <a:ext cx="4629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71"/>
          <p:cNvSpPr>
            <a:spLocks noGrp="1"/>
          </p:cNvSpPr>
          <p:nvPr>
            <p:ph type="pic" idx="2"/>
          </p:nvPr>
        </p:nvSpPr>
        <p:spPr>
          <a:xfrm>
            <a:off x="676275" y="1362075"/>
            <a:ext cx="1943100" cy="1943100"/>
          </a:xfrm>
          <a:prstGeom prst="ellipse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2"/>
          <p:cNvSpPr txBox="1">
            <a:spLocks noGrp="1"/>
          </p:cNvSpPr>
          <p:nvPr>
            <p:ph type="dt" idx="10"/>
          </p:nvPr>
        </p:nvSpPr>
        <p:spPr>
          <a:xfrm>
            <a:off x="628650" y="476727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1" name="Google Shape;571;p72"/>
          <p:cNvSpPr txBox="1">
            <a:spLocks noGrp="1"/>
          </p:cNvSpPr>
          <p:nvPr>
            <p:ph type="ftr" idx="11"/>
          </p:nvPr>
        </p:nvSpPr>
        <p:spPr>
          <a:xfrm>
            <a:off x="3028950" y="476727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2" name="Google Shape;572;p72"/>
          <p:cNvSpPr>
            <a:spLocks noGrp="1"/>
          </p:cNvSpPr>
          <p:nvPr>
            <p:ph type="pic" idx="2"/>
          </p:nvPr>
        </p:nvSpPr>
        <p:spPr>
          <a:xfrm>
            <a:off x="514349" y="1881440"/>
            <a:ext cx="1044000" cy="104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  <p:txBody>
          <a:bodyPr spcFirstLastPara="1" wrap="square" lIns="88375" tIns="44175" rIns="88375" bIns="44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3" name="Google Shape;573;p72"/>
          <p:cNvSpPr>
            <a:spLocks noGrp="1"/>
          </p:cNvSpPr>
          <p:nvPr>
            <p:ph type="pic" idx="3"/>
          </p:nvPr>
        </p:nvSpPr>
        <p:spPr>
          <a:xfrm>
            <a:off x="514349" y="3347894"/>
            <a:ext cx="1044000" cy="104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  <p:txBody>
          <a:bodyPr spcFirstLastPara="1" wrap="square" lIns="88375" tIns="44175" rIns="88375" bIns="44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4" name="Google Shape;574;p72"/>
          <p:cNvSpPr>
            <a:spLocks noGrp="1"/>
          </p:cNvSpPr>
          <p:nvPr>
            <p:ph type="pic" idx="4"/>
          </p:nvPr>
        </p:nvSpPr>
        <p:spPr>
          <a:xfrm>
            <a:off x="4589890" y="3347894"/>
            <a:ext cx="1044000" cy="104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  <p:txBody>
          <a:bodyPr spcFirstLastPara="1" wrap="square" lIns="88375" tIns="44175" rIns="88375" bIns="44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5" name="Google Shape;575;p72"/>
          <p:cNvSpPr>
            <a:spLocks noGrp="1"/>
          </p:cNvSpPr>
          <p:nvPr>
            <p:ph type="pic" idx="5"/>
          </p:nvPr>
        </p:nvSpPr>
        <p:spPr>
          <a:xfrm>
            <a:off x="4589890" y="1881440"/>
            <a:ext cx="1044000" cy="104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  <p:txBody>
          <a:bodyPr spcFirstLastPara="1" wrap="square" lIns="88375" tIns="44175" rIns="88375" bIns="44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6" name="Google Shape;576;p72"/>
          <p:cNvSpPr txBox="1">
            <a:spLocks noGrp="1"/>
          </p:cNvSpPr>
          <p:nvPr>
            <p:ph type="title"/>
          </p:nvPr>
        </p:nvSpPr>
        <p:spPr>
          <a:xfrm>
            <a:off x="495300" y="273844"/>
            <a:ext cx="7886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7" name="Google Shape;577;p72"/>
          <p:cNvGrpSpPr/>
          <p:nvPr/>
        </p:nvGrpSpPr>
        <p:grpSpPr>
          <a:xfrm>
            <a:off x="237835" y="460444"/>
            <a:ext cx="248028" cy="298683"/>
            <a:chOff x="7767638" y="2651126"/>
            <a:chExt cx="560388" cy="674686"/>
          </a:xfrm>
        </p:grpSpPr>
        <p:sp>
          <p:nvSpPr>
            <p:cNvPr id="578" name="Google Shape;578;p72"/>
            <p:cNvSpPr/>
            <p:nvPr/>
          </p:nvSpPr>
          <p:spPr>
            <a:xfrm>
              <a:off x="7767638" y="2651126"/>
              <a:ext cx="560388" cy="449262"/>
            </a:xfrm>
            <a:custGeom>
              <a:avLst/>
              <a:gdLst/>
              <a:ahLst/>
              <a:cxnLst/>
              <a:rect l="l" t="t" r="r" b="b"/>
              <a:pathLst>
                <a:path w="353" h="283" extrusionOk="0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A0F2"/>
            </a:solidFill>
            <a:ln>
              <a:noFill/>
            </a:ln>
          </p:spPr>
          <p:txBody>
            <a:bodyPr spcFirstLastPara="1" wrap="square" lIns="66275" tIns="33125" rIns="66275" bIns="33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72"/>
            <p:cNvSpPr/>
            <p:nvPr/>
          </p:nvSpPr>
          <p:spPr>
            <a:xfrm>
              <a:off x="7767638" y="2876550"/>
              <a:ext cx="560388" cy="449262"/>
            </a:xfrm>
            <a:custGeom>
              <a:avLst/>
              <a:gdLst/>
              <a:ahLst/>
              <a:cxnLst/>
              <a:rect l="l" t="t" r="r" b="b"/>
              <a:pathLst>
                <a:path w="353" h="283" extrusionOk="0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6275" tIns="33125" rIns="66275" bIns="33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/>
          <p:nvPr/>
        </p:nvSpPr>
        <p:spPr>
          <a:xfrm rot="10800000" flipH="1">
            <a:off x="3547225" y="1927043"/>
            <a:ext cx="5606315" cy="3221282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74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74"/>
          <p:cNvSpPr/>
          <p:nvPr/>
        </p:nvSpPr>
        <p:spPr>
          <a:xfrm rot="10800000">
            <a:off x="4220013" y="3420569"/>
            <a:ext cx="4933537" cy="1727756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4"/>
          <p:cNvSpPr/>
          <p:nvPr/>
        </p:nvSpPr>
        <p:spPr>
          <a:xfrm rot="10800000">
            <a:off x="5908431" y="4271108"/>
            <a:ext cx="3245119" cy="877217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4"/>
          <p:cNvSpPr/>
          <p:nvPr/>
        </p:nvSpPr>
        <p:spPr>
          <a:xfrm flipH="1">
            <a:off x="-9604" y="0"/>
            <a:ext cx="4459954" cy="2596268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4"/>
          <p:cNvSpPr/>
          <p:nvPr/>
        </p:nvSpPr>
        <p:spPr>
          <a:xfrm>
            <a:off x="-9540" y="0"/>
            <a:ext cx="2826812" cy="259767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4"/>
          <p:cNvSpPr/>
          <p:nvPr/>
        </p:nvSpPr>
        <p:spPr>
          <a:xfrm>
            <a:off x="-9540" y="0"/>
            <a:ext cx="2196612" cy="256121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TITLE_3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5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75"/>
          <p:cNvSpPr/>
          <p:nvPr/>
        </p:nvSpPr>
        <p:spPr>
          <a:xfrm rot="10800000" flipH="1">
            <a:off x="5564575" y="3086170"/>
            <a:ext cx="3588978" cy="206215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5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75"/>
          <p:cNvSpPr txBox="1">
            <a:spLocks noGrp="1"/>
          </p:cNvSpPr>
          <p:nvPr>
            <p:ph type="ctrTitle"/>
          </p:nvPr>
        </p:nvSpPr>
        <p:spPr>
          <a:xfrm>
            <a:off x="2155950" y="1856250"/>
            <a:ext cx="50862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75"/>
          <p:cNvSpPr/>
          <p:nvPr/>
        </p:nvSpPr>
        <p:spPr>
          <a:xfrm rot="10800000">
            <a:off x="5908431" y="4011835"/>
            <a:ext cx="3245119" cy="1136490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5"/>
          <p:cNvSpPr/>
          <p:nvPr/>
        </p:nvSpPr>
        <p:spPr>
          <a:xfrm rot="10800000">
            <a:off x="5908431" y="4271108"/>
            <a:ext cx="3245119" cy="877217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75"/>
          <p:cNvSpPr/>
          <p:nvPr/>
        </p:nvSpPr>
        <p:spPr>
          <a:xfrm flipH="1">
            <a:off x="-9604" y="0"/>
            <a:ext cx="4459954" cy="2596268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75"/>
          <p:cNvSpPr/>
          <p:nvPr/>
        </p:nvSpPr>
        <p:spPr>
          <a:xfrm>
            <a:off x="-9540" y="0"/>
            <a:ext cx="2826812" cy="259767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5"/>
          <p:cNvSpPr/>
          <p:nvPr/>
        </p:nvSpPr>
        <p:spPr>
          <a:xfrm>
            <a:off x="-9540" y="0"/>
            <a:ext cx="2196612" cy="256121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5"/>
          <p:cNvSpPr txBox="1">
            <a:spLocks noGrp="1"/>
          </p:cNvSpPr>
          <p:nvPr>
            <p:ph type="ctrTitle" idx="2"/>
          </p:nvPr>
        </p:nvSpPr>
        <p:spPr>
          <a:xfrm>
            <a:off x="2219600" y="3425738"/>
            <a:ext cx="476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_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6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76"/>
          <p:cNvSpPr txBox="1">
            <a:spLocks noGrp="1"/>
          </p:cNvSpPr>
          <p:nvPr>
            <p:ph type="ctrTitle"/>
          </p:nvPr>
        </p:nvSpPr>
        <p:spPr>
          <a:xfrm>
            <a:off x="3223125" y="475400"/>
            <a:ext cx="54348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76"/>
          <p:cNvSpPr/>
          <p:nvPr/>
        </p:nvSpPr>
        <p:spPr>
          <a:xfrm rot="10800000">
            <a:off x="2970009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2">
  <p:cSld name="TITLE_1_2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7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7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7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7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7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7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7"/>
          <p:cNvSpPr txBox="1">
            <a:spLocks noGrp="1"/>
          </p:cNvSpPr>
          <p:nvPr>
            <p:ph type="ctrTitle"/>
          </p:nvPr>
        </p:nvSpPr>
        <p:spPr>
          <a:xfrm>
            <a:off x="4572000" y="473650"/>
            <a:ext cx="3731400" cy="18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7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7" name="Google Shape;617;p77"/>
          <p:cNvSpPr txBox="1">
            <a:spLocks noGrp="1"/>
          </p:cNvSpPr>
          <p:nvPr>
            <p:ph type="ctrTitle" idx="2"/>
          </p:nvPr>
        </p:nvSpPr>
        <p:spPr>
          <a:xfrm>
            <a:off x="4572000" y="2367100"/>
            <a:ext cx="4326600" cy="16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None/>
              <a:defRPr sz="14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&amp; subtitle slide 1">
  <p:cSld name="SECTION_HEADER_1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8"/>
          <p:cNvSpPr txBox="1">
            <a:spLocks noGrp="1"/>
          </p:cNvSpPr>
          <p:nvPr>
            <p:ph type="title"/>
          </p:nvPr>
        </p:nvSpPr>
        <p:spPr>
          <a:xfrm>
            <a:off x="1062550" y="1304275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78"/>
          <p:cNvSpPr txBox="1">
            <a:spLocks noGrp="1"/>
          </p:cNvSpPr>
          <p:nvPr>
            <p:ph type="subTitle" idx="1"/>
          </p:nvPr>
        </p:nvSpPr>
        <p:spPr>
          <a:xfrm>
            <a:off x="1062550" y="2512925"/>
            <a:ext cx="24546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78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slide 1 1">
  <p:cSld name="SECTION_HEADER_1_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9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79"/>
          <p:cNvSpPr/>
          <p:nvPr/>
        </p:nvSpPr>
        <p:spPr>
          <a:xfrm rot="-5400000">
            <a:off x="-539896" y="525540"/>
            <a:ext cx="280340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9"/>
          <p:cNvSpPr/>
          <p:nvPr/>
        </p:nvSpPr>
        <p:spPr>
          <a:xfrm rot="-5400000" flipH="1">
            <a:off x="-26359" y="11984"/>
            <a:ext cx="1777059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9"/>
          <p:cNvSpPr/>
          <p:nvPr/>
        </p:nvSpPr>
        <p:spPr>
          <a:xfrm rot="-5400000" flipH="1">
            <a:off x="159672" y="-174047"/>
            <a:ext cx="1380663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9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9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9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9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2" name="Google Shape;632;p79"/>
          <p:cNvSpPr/>
          <p:nvPr/>
        </p:nvSpPr>
        <p:spPr>
          <a:xfrm rot="-5400000">
            <a:off x="-539896" y="525540"/>
            <a:ext cx="280340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9"/>
          <p:cNvSpPr/>
          <p:nvPr/>
        </p:nvSpPr>
        <p:spPr>
          <a:xfrm rot="-5400000" flipH="1">
            <a:off x="-26359" y="11984"/>
            <a:ext cx="1777059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9"/>
          <p:cNvSpPr/>
          <p:nvPr/>
        </p:nvSpPr>
        <p:spPr>
          <a:xfrm rot="-5400000" flipH="1">
            <a:off x="159672" y="-174047"/>
            <a:ext cx="1380663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79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636" name="Google Shape;636;p79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>
  <p:cSld name="CUSTOM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0"/>
          <p:cNvSpPr txBox="1">
            <a:spLocks noGrp="1"/>
          </p:cNvSpPr>
          <p:nvPr>
            <p:ph type="title"/>
          </p:nvPr>
        </p:nvSpPr>
        <p:spPr>
          <a:xfrm>
            <a:off x="2122200" y="182690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9" name="Google Shape;639;p80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0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0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0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0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AE3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0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0"/>
          <p:cNvSpPr txBox="1">
            <a:spLocks noGrp="1"/>
          </p:cNvSpPr>
          <p:nvPr>
            <p:ph type="subTitle" idx="1"/>
          </p:nvPr>
        </p:nvSpPr>
        <p:spPr>
          <a:xfrm>
            <a:off x="2122200" y="2765302"/>
            <a:ext cx="48996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6" name="Google Shape;646;p8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">
  <p:cSld name="CUSTOM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1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1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81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81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81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81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81"/>
          <p:cNvSpPr txBox="1">
            <a:spLocks noGrp="1"/>
          </p:cNvSpPr>
          <p:nvPr>
            <p:ph type="title" hasCustomPrompt="1"/>
          </p:nvPr>
        </p:nvSpPr>
        <p:spPr>
          <a:xfrm>
            <a:off x="314550" y="8131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6" name="Google Shape;656;p81"/>
          <p:cNvSpPr txBox="1">
            <a:spLocks noGrp="1"/>
          </p:cNvSpPr>
          <p:nvPr>
            <p:ph type="title" idx="2" hasCustomPrompt="1"/>
          </p:nvPr>
        </p:nvSpPr>
        <p:spPr>
          <a:xfrm>
            <a:off x="314550" y="196070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7" name="Google Shape;657;p81"/>
          <p:cNvSpPr txBox="1">
            <a:spLocks noGrp="1"/>
          </p:cNvSpPr>
          <p:nvPr>
            <p:ph type="title" idx="3" hasCustomPrompt="1"/>
          </p:nvPr>
        </p:nvSpPr>
        <p:spPr>
          <a:xfrm>
            <a:off x="314550" y="31463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" name="Google Shape;658;p81"/>
          <p:cNvSpPr txBox="1">
            <a:spLocks noGrp="1"/>
          </p:cNvSpPr>
          <p:nvPr>
            <p:ph type="subTitle" idx="1"/>
          </p:nvPr>
        </p:nvSpPr>
        <p:spPr>
          <a:xfrm>
            <a:off x="1382875" y="15970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81"/>
          <p:cNvSpPr txBox="1">
            <a:spLocks noGrp="1"/>
          </p:cNvSpPr>
          <p:nvPr>
            <p:ph type="subTitle" idx="4"/>
          </p:nvPr>
        </p:nvSpPr>
        <p:spPr>
          <a:xfrm>
            <a:off x="1382875" y="274460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81"/>
          <p:cNvSpPr txBox="1">
            <a:spLocks noGrp="1"/>
          </p:cNvSpPr>
          <p:nvPr>
            <p:ph type="subTitle" idx="5"/>
          </p:nvPr>
        </p:nvSpPr>
        <p:spPr>
          <a:xfrm>
            <a:off x="1382875" y="39302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 1">
  <p:cSld name="CUSTOM_1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2"/>
          <p:cNvSpPr txBox="1">
            <a:spLocks noGrp="1"/>
          </p:cNvSpPr>
          <p:nvPr>
            <p:ph type="title"/>
          </p:nvPr>
        </p:nvSpPr>
        <p:spPr>
          <a:xfrm>
            <a:off x="2122200" y="210255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82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2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82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82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82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82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82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" type="tx">
  <p:cSld name="TITLE_AND_BODY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3"/>
          <p:cNvSpPr txBox="1">
            <a:spLocks noGrp="1"/>
          </p:cNvSpPr>
          <p:nvPr>
            <p:ph type="subTitle" idx="1"/>
          </p:nvPr>
        </p:nvSpPr>
        <p:spPr>
          <a:xfrm>
            <a:off x="3926900" y="1768658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672" name="Google Shape;672;p83"/>
          <p:cNvSpPr txBox="1">
            <a:spLocks noGrp="1"/>
          </p:cNvSpPr>
          <p:nvPr>
            <p:ph type="subTitle" idx="2"/>
          </p:nvPr>
        </p:nvSpPr>
        <p:spPr>
          <a:xfrm>
            <a:off x="1439125" y="1710508"/>
            <a:ext cx="1890300" cy="12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673" name="Google Shape;673;p83"/>
          <p:cNvSpPr txBox="1">
            <a:spLocks noGrp="1"/>
          </p:cNvSpPr>
          <p:nvPr>
            <p:ph type="title"/>
          </p:nvPr>
        </p:nvSpPr>
        <p:spPr>
          <a:xfrm>
            <a:off x="1439125" y="1283400"/>
            <a:ext cx="7866000" cy="7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 ExtraLight"/>
              <a:buNone/>
              <a:defRPr sz="3600" b="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  <p:sp>
        <p:nvSpPr>
          <p:cNvPr id="674" name="Google Shape;674;p83"/>
          <p:cNvSpPr txBox="1">
            <a:spLocks noGrp="1"/>
          </p:cNvSpPr>
          <p:nvPr>
            <p:ph type="subTitle" idx="3"/>
          </p:nvPr>
        </p:nvSpPr>
        <p:spPr>
          <a:xfrm>
            <a:off x="6414675" y="1768400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675" name="Google Shape;675;p83"/>
          <p:cNvSpPr txBox="1">
            <a:spLocks noGrp="1"/>
          </p:cNvSpPr>
          <p:nvPr>
            <p:ph type="subTitle" idx="4"/>
          </p:nvPr>
        </p:nvSpPr>
        <p:spPr>
          <a:xfrm>
            <a:off x="143912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6" name="Google Shape;676;p83"/>
          <p:cNvSpPr txBox="1">
            <a:spLocks noGrp="1"/>
          </p:cNvSpPr>
          <p:nvPr>
            <p:ph type="subTitle" idx="5"/>
          </p:nvPr>
        </p:nvSpPr>
        <p:spPr>
          <a:xfrm>
            <a:off x="3926900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7" name="Google Shape;677;p83"/>
          <p:cNvSpPr txBox="1">
            <a:spLocks noGrp="1"/>
          </p:cNvSpPr>
          <p:nvPr>
            <p:ph type="subTitle" idx="6"/>
          </p:nvPr>
        </p:nvSpPr>
        <p:spPr>
          <a:xfrm>
            <a:off x="641467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4"/>
          <p:cNvSpPr/>
          <p:nvPr/>
        </p:nvSpPr>
        <p:spPr>
          <a:xfrm rot="10800000" flipH="1">
            <a:off x="6095750" y="3297290"/>
            <a:ext cx="3060616" cy="186083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84"/>
          <p:cNvSpPr/>
          <p:nvPr/>
        </p:nvSpPr>
        <p:spPr>
          <a:xfrm rot="10800000">
            <a:off x="6388998" y="4132544"/>
            <a:ext cx="2767552" cy="102558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84"/>
          <p:cNvSpPr/>
          <p:nvPr/>
        </p:nvSpPr>
        <p:spPr>
          <a:xfrm rot="10800000">
            <a:off x="6388998" y="4366515"/>
            <a:ext cx="2767552" cy="791610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4"/>
          <p:cNvSpPr txBox="1">
            <a:spLocks noGrp="1"/>
          </p:cNvSpPr>
          <p:nvPr>
            <p:ph type="title"/>
          </p:nvPr>
        </p:nvSpPr>
        <p:spPr>
          <a:xfrm>
            <a:off x="1601250" y="1117575"/>
            <a:ext cx="5941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683" name="Google Shape;683;p84"/>
          <p:cNvSpPr txBox="1">
            <a:spLocks noGrp="1"/>
          </p:cNvSpPr>
          <p:nvPr>
            <p:ph type="body" idx="1"/>
          </p:nvPr>
        </p:nvSpPr>
        <p:spPr>
          <a:xfrm>
            <a:off x="1601250" y="2161650"/>
            <a:ext cx="59415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9pPr>
          </a:lstStyle>
          <a:p>
            <a:endParaRPr/>
          </a:p>
        </p:txBody>
      </p:sp>
      <p:sp>
        <p:nvSpPr>
          <p:cNvPr id="684" name="Google Shape;684;p84"/>
          <p:cNvSpPr txBox="1">
            <a:spLocks noGrp="1"/>
          </p:cNvSpPr>
          <p:nvPr>
            <p:ph type="sldNum" idx="12"/>
          </p:nvPr>
        </p:nvSpPr>
        <p:spPr>
          <a:xfrm rot="10800000">
            <a:off x="0" y="-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5" name="Google Shape;685;p84"/>
          <p:cNvSpPr/>
          <p:nvPr/>
        </p:nvSpPr>
        <p:spPr>
          <a:xfrm flipH="1">
            <a:off x="185" y="0"/>
            <a:ext cx="2999115" cy="1723370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84"/>
          <p:cNvSpPr/>
          <p:nvPr/>
        </p:nvSpPr>
        <p:spPr>
          <a:xfrm>
            <a:off x="0" y="0"/>
            <a:ext cx="2711777" cy="94982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84"/>
          <p:cNvSpPr/>
          <p:nvPr/>
        </p:nvSpPr>
        <p:spPr>
          <a:xfrm>
            <a:off x="0" y="0"/>
            <a:ext cx="2711777" cy="733139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84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_AND_BODY_4_1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5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85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85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85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4" name="Google Shape;694;p85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85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85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5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8" name="Google Shape;698;p85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699" name="Google Shape;699;p85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AND_BODY_4_1_2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6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6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6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6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5" name="Google Shape;705;p86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6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6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6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9" name="Google Shape;709;p86"/>
          <p:cNvSpPr txBox="1">
            <a:spLocks noGrp="1"/>
          </p:cNvSpPr>
          <p:nvPr>
            <p:ph type="ctrTitle"/>
          </p:nvPr>
        </p:nvSpPr>
        <p:spPr>
          <a:xfrm>
            <a:off x="4964349" y="1365375"/>
            <a:ext cx="15504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Cabin"/>
              <a:buNone/>
              <a:defRPr sz="1800">
                <a:solidFill>
                  <a:srgbClr val="0E2A4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p86"/>
          <p:cNvSpPr txBox="1">
            <a:spLocks noGrp="1"/>
          </p:cNvSpPr>
          <p:nvPr>
            <p:ph type="ctrTitle" idx="3"/>
          </p:nvPr>
        </p:nvSpPr>
        <p:spPr>
          <a:xfrm>
            <a:off x="4964351" y="2934875"/>
            <a:ext cx="24486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None/>
              <a:defRPr sz="12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_AND_BODY_4_1_1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7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7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7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7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7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87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7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0" name="Google Shape;720;p87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721" name="Google Shape;721;p87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3">
  <p:cSld name="TITLE_AND_BODY_4_1_1_1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8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8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8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8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8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8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8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8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1" name="Google Shape;731;p88"/>
          <p:cNvSpPr txBox="1">
            <a:spLocks noGrp="1"/>
          </p:cNvSpPr>
          <p:nvPr>
            <p:ph type="ctrTitle"/>
          </p:nvPr>
        </p:nvSpPr>
        <p:spPr>
          <a:xfrm>
            <a:off x="1999625" y="1000988"/>
            <a:ext cx="1550400" cy="17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Cabin"/>
              <a:buNone/>
              <a:defRPr sz="1800">
                <a:solidFill>
                  <a:srgbClr val="0E2A4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732" name="Google Shape;732;p88"/>
          <p:cNvSpPr txBox="1">
            <a:spLocks noGrp="1"/>
          </p:cNvSpPr>
          <p:nvPr>
            <p:ph type="ctrTitle" idx="2"/>
          </p:nvPr>
        </p:nvSpPr>
        <p:spPr>
          <a:xfrm>
            <a:off x="1101426" y="2934875"/>
            <a:ext cx="24486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None/>
              <a:defRPr sz="12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ITLE_AND_BODY_1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9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9"/>
          <p:cNvSpPr txBox="1">
            <a:spLocks noGrp="1"/>
          </p:cNvSpPr>
          <p:nvPr>
            <p:ph type="title"/>
          </p:nvPr>
        </p:nvSpPr>
        <p:spPr>
          <a:xfrm>
            <a:off x="5595300" y="1215400"/>
            <a:ext cx="31197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89"/>
          <p:cNvSpPr/>
          <p:nvPr/>
        </p:nvSpPr>
        <p:spPr>
          <a:xfrm>
            <a:off x="1803732" y="785400"/>
            <a:ext cx="3094758" cy="3572704"/>
          </a:xfrm>
          <a:custGeom>
            <a:avLst/>
            <a:gdLst/>
            <a:ahLst/>
            <a:cxnLst/>
            <a:rect l="l" t="t" r="r" b="b"/>
            <a:pathLst>
              <a:path w="51393" h="59330" extrusionOk="0">
                <a:moveTo>
                  <a:pt x="1" y="0"/>
                </a:moveTo>
                <a:lnTo>
                  <a:pt x="1" y="59329"/>
                </a:lnTo>
                <a:lnTo>
                  <a:pt x="51393" y="29665"/>
                </a:lnTo>
                <a:lnTo>
                  <a:pt x="1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9"/>
          <p:cNvSpPr/>
          <p:nvPr/>
        </p:nvSpPr>
        <p:spPr>
          <a:xfrm>
            <a:off x="773787" y="1630238"/>
            <a:ext cx="1937679" cy="2237020"/>
          </a:xfrm>
          <a:custGeom>
            <a:avLst/>
            <a:gdLst/>
            <a:ahLst/>
            <a:cxnLst/>
            <a:rect l="l" t="t" r="r" b="b"/>
            <a:pathLst>
              <a:path w="32178" h="37149" extrusionOk="0">
                <a:moveTo>
                  <a:pt x="1" y="1"/>
                </a:moveTo>
                <a:lnTo>
                  <a:pt x="1" y="37148"/>
                </a:lnTo>
                <a:lnTo>
                  <a:pt x="32178" y="18574"/>
                </a:lnTo>
                <a:lnTo>
                  <a:pt x="1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9"/>
          <p:cNvSpPr/>
          <p:nvPr/>
        </p:nvSpPr>
        <p:spPr>
          <a:xfrm>
            <a:off x="315950" y="1846878"/>
            <a:ext cx="600368" cy="692080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9"/>
          <p:cNvSpPr/>
          <p:nvPr/>
        </p:nvSpPr>
        <p:spPr>
          <a:xfrm>
            <a:off x="2538225" y="32233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9"/>
          <p:cNvSpPr/>
          <p:nvPr/>
        </p:nvSpPr>
        <p:spPr>
          <a:xfrm>
            <a:off x="1433075" y="3522200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9"/>
          <p:cNvSpPr/>
          <p:nvPr/>
        </p:nvSpPr>
        <p:spPr>
          <a:xfrm>
            <a:off x="390475" y="23144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9"/>
          <p:cNvSpPr/>
          <p:nvPr/>
        </p:nvSpPr>
        <p:spPr>
          <a:xfrm>
            <a:off x="1092475" y="3733708"/>
            <a:ext cx="249006" cy="287644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9"/>
          <p:cNvSpPr/>
          <p:nvPr/>
        </p:nvSpPr>
        <p:spPr>
          <a:xfrm rot="3600098">
            <a:off x="491626" y="2698005"/>
            <a:ext cx="249018" cy="287642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5" name="Google Shape;745;p89"/>
          <p:cNvSpPr txBox="1">
            <a:spLocks noGrp="1"/>
          </p:cNvSpPr>
          <p:nvPr>
            <p:ph type="subTitle" idx="1"/>
          </p:nvPr>
        </p:nvSpPr>
        <p:spPr>
          <a:xfrm>
            <a:off x="5595300" y="2512925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46" name="Google Shape;746;p89"/>
          <p:cNvSpPr/>
          <p:nvPr/>
        </p:nvSpPr>
        <p:spPr>
          <a:xfrm rot="10800000">
            <a:off x="5363659" y="1407245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0"/>
          <p:cNvSpPr/>
          <p:nvPr/>
        </p:nvSpPr>
        <p:spPr>
          <a:xfrm>
            <a:off x="4959637" y="2028975"/>
            <a:ext cx="3389700" cy="2223600"/>
          </a:xfrm>
          <a:prstGeom prst="rect">
            <a:avLst/>
          </a:prstGeom>
          <a:noFill/>
          <a:ln w="9525" cap="flat" cmpd="sng">
            <a:solidFill>
              <a:srgbClr val="E9A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90"/>
          <p:cNvSpPr/>
          <p:nvPr/>
        </p:nvSpPr>
        <p:spPr>
          <a:xfrm>
            <a:off x="1112825" y="2028975"/>
            <a:ext cx="3389700" cy="2223600"/>
          </a:xfrm>
          <a:prstGeom prst="rect">
            <a:avLst/>
          </a:prstGeom>
          <a:noFill/>
          <a:ln w="9525" cap="flat" cmpd="sng">
            <a:solidFill>
              <a:srgbClr val="3E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90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90"/>
          <p:cNvSpPr txBox="1">
            <a:spLocks noGrp="1"/>
          </p:cNvSpPr>
          <p:nvPr>
            <p:ph type="subTitle" idx="1"/>
          </p:nvPr>
        </p:nvSpPr>
        <p:spPr>
          <a:xfrm>
            <a:off x="1461450" y="2368250"/>
            <a:ext cx="2871000" cy="3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52" name="Google Shape;752;p90"/>
          <p:cNvSpPr txBox="1">
            <a:spLocks noGrp="1"/>
          </p:cNvSpPr>
          <p:nvPr>
            <p:ph type="subTitle" idx="2"/>
          </p:nvPr>
        </p:nvSpPr>
        <p:spPr>
          <a:xfrm>
            <a:off x="5335925" y="2376350"/>
            <a:ext cx="2871000" cy="3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8A8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53" name="Google Shape;753;p9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4" name="Google Shape;754;p90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90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90"/>
          <p:cNvSpPr txBox="1">
            <a:spLocks noGrp="1"/>
          </p:cNvSpPr>
          <p:nvPr>
            <p:ph type="title"/>
          </p:nvPr>
        </p:nvSpPr>
        <p:spPr>
          <a:xfrm>
            <a:off x="1229850" y="115948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90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90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90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90"/>
          <p:cNvSpPr txBox="1">
            <a:spLocks noGrp="1"/>
          </p:cNvSpPr>
          <p:nvPr>
            <p:ph type="subTitle" idx="3"/>
          </p:nvPr>
        </p:nvSpPr>
        <p:spPr>
          <a:xfrm>
            <a:off x="1461450" y="2603513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61" name="Google Shape;761;p90"/>
          <p:cNvSpPr txBox="1">
            <a:spLocks noGrp="1"/>
          </p:cNvSpPr>
          <p:nvPr>
            <p:ph type="subTitle" idx="4"/>
          </p:nvPr>
        </p:nvSpPr>
        <p:spPr>
          <a:xfrm>
            <a:off x="5335925" y="2603513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62" name="Google Shape;762;p90"/>
          <p:cNvSpPr/>
          <p:nvPr/>
        </p:nvSpPr>
        <p:spPr>
          <a:xfrm rot="10800000">
            <a:off x="1112308" y="1243020"/>
            <a:ext cx="94142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5" name="Google Shape;765;p91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91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91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91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91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91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91"/>
          <p:cNvSpPr txBox="1">
            <a:spLocks noGrp="1"/>
          </p:cNvSpPr>
          <p:nvPr>
            <p:ph type="subTitle" idx="1"/>
          </p:nvPr>
        </p:nvSpPr>
        <p:spPr>
          <a:xfrm>
            <a:off x="8881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72" name="Google Shape;772;p9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3" name="Google Shape;773;p91"/>
          <p:cNvSpPr txBox="1">
            <a:spLocks noGrp="1"/>
          </p:cNvSpPr>
          <p:nvPr>
            <p:ph type="title"/>
          </p:nvPr>
        </p:nvSpPr>
        <p:spPr>
          <a:xfrm>
            <a:off x="1229850" y="115948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91"/>
          <p:cNvSpPr/>
          <p:nvPr/>
        </p:nvSpPr>
        <p:spPr>
          <a:xfrm rot="10800000">
            <a:off x="1112308" y="1243020"/>
            <a:ext cx="94142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p91"/>
          <p:cNvSpPr txBox="1">
            <a:spLocks noGrp="1"/>
          </p:cNvSpPr>
          <p:nvPr>
            <p:ph type="subTitle" idx="3"/>
          </p:nvPr>
        </p:nvSpPr>
        <p:spPr>
          <a:xfrm>
            <a:off x="8881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cxnSp>
        <p:nvCxnSpPr>
          <p:cNvPr id="776" name="Google Shape;776;p91"/>
          <p:cNvCxnSpPr/>
          <p:nvPr/>
        </p:nvCxnSpPr>
        <p:spPr>
          <a:xfrm>
            <a:off x="3279313" y="1878350"/>
            <a:ext cx="0" cy="1961100"/>
          </a:xfrm>
          <a:prstGeom prst="straightConnector1">
            <a:avLst/>
          </a:prstGeom>
          <a:noFill/>
          <a:ln w="9525" cap="rnd" cmpd="sng">
            <a:solidFill>
              <a:srgbClr val="E9AA1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91"/>
          <p:cNvCxnSpPr/>
          <p:nvPr/>
        </p:nvCxnSpPr>
        <p:spPr>
          <a:xfrm>
            <a:off x="5848663" y="1871450"/>
            <a:ext cx="0" cy="1950600"/>
          </a:xfrm>
          <a:prstGeom prst="straightConnector1">
            <a:avLst/>
          </a:prstGeom>
          <a:noFill/>
          <a:ln w="9525" cap="rnd" cmpd="sng">
            <a:solidFill>
              <a:srgbClr val="E9AA1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78" name="Google Shape;778;p91"/>
          <p:cNvSpPr txBox="1">
            <a:spLocks noGrp="1"/>
          </p:cNvSpPr>
          <p:nvPr>
            <p:ph type="subTitle" idx="4"/>
          </p:nvPr>
        </p:nvSpPr>
        <p:spPr>
          <a:xfrm>
            <a:off x="35209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79" name="Google Shape;779;p91"/>
          <p:cNvSpPr txBox="1">
            <a:spLocks noGrp="1"/>
          </p:cNvSpPr>
          <p:nvPr>
            <p:ph type="subTitle" idx="5"/>
          </p:nvPr>
        </p:nvSpPr>
        <p:spPr>
          <a:xfrm>
            <a:off x="35209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80" name="Google Shape;780;p91"/>
          <p:cNvSpPr txBox="1">
            <a:spLocks noGrp="1"/>
          </p:cNvSpPr>
          <p:nvPr>
            <p:ph type="subTitle" idx="6"/>
          </p:nvPr>
        </p:nvSpPr>
        <p:spPr>
          <a:xfrm>
            <a:off x="6153700" y="25217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81" name="Google Shape;781;p91"/>
          <p:cNvSpPr txBox="1">
            <a:spLocks noGrp="1"/>
          </p:cNvSpPr>
          <p:nvPr>
            <p:ph type="subTitle" idx="7"/>
          </p:nvPr>
        </p:nvSpPr>
        <p:spPr>
          <a:xfrm>
            <a:off x="6153700" y="2802700"/>
            <a:ext cx="2014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TITLE_AND_TWO_COLUMNS_1_2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2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4" name="Google Shape;784;p92"/>
          <p:cNvSpPr/>
          <p:nvPr/>
        </p:nvSpPr>
        <p:spPr>
          <a:xfrm rot="10800000" flipH="1">
            <a:off x="6836375" y="46558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92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92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9AD4C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3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9" name="Google Shape;789;p93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93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93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93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3" name="Google Shape;793;p93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93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93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93"/>
          <p:cNvSpPr txBox="1">
            <a:spLocks noGrp="1"/>
          </p:cNvSpPr>
          <p:nvPr>
            <p:ph type="subTitle" idx="1"/>
          </p:nvPr>
        </p:nvSpPr>
        <p:spPr>
          <a:xfrm>
            <a:off x="144650" y="783575"/>
            <a:ext cx="8854800" cy="21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97" name="Google Shape;797;p93"/>
          <p:cNvSpPr txBox="1">
            <a:spLocks noGrp="1"/>
          </p:cNvSpPr>
          <p:nvPr>
            <p:ph type="subTitle" idx="3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798" name="Google Shape;798;p93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1 1">
  <p:cSld name="BIG_NUMBER_1_1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4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1" name="Google Shape;801;p94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94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4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94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5" name="Google Shape;805;p94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94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94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94"/>
          <p:cNvSpPr txBox="1">
            <a:spLocks noGrp="1"/>
          </p:cNvSpPr>
          <p:nvPr>
            <p:ph type="subTitle" idx="1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809" name="Google Shape;809;p94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0" name="Google Shape;810;p94"/>
          <p:cNvSpPr txBox="1">
            <a:spLocks noGrp="1"/>
          </p:cNvSpPr>
          <p:nvPr>
            <p:ph type="title" hasCustomPrompt="1"/>
          </p:nvPr>
        </p:nvSpPr>
        <p:spPr>
          <a:xfrm>
            <a:off x="314550" y="1919975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ext">
  <p:cSld name="BLANK_1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4" name="Google Shape;814;p96"/>
          <p:cNvSpPr txBox="1">
            <a:spLocks noGrp="1"/>
          </p:cNvSpPr>
          <p:nvPr>
            <p:ph type="title"/>
          </p:nvPr>
        </p:nvSpPr>
        <p:spPr>
          <a:xfrm>
            <a:off x="1229850" y="411893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hoto">
  <p:cSld name="BLANK_1_1_1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3E516C"/>
                </a:solidFill>
              </a:defRPr>
            </a:lvl1pPr>
            <a:lvl2pPr lvl="1" rtl="0">
              <a:buNone/>
              <a:defRPr>
                <a:solidFill>
                  <a:srgbClr val="3E516C"/>
                </a:solidFill>
              </a:defRPr>
            </a:lvl2pPr>
            <a:lvl3pPr lvl="2" rtl="0">
              <a:buNone/>
              <a:defRPr>
                <a:solidFill>
                  <a:srgbClr val="3E516C"/>
                </a:solidFill>
              </a:defRPr>
            </a:lvl3pPr>
            <a:lvl4pPr lvl="3" rtl="0">
              <a:buNone/>
              <a:defRPr>
                <a:solidFill>
                  <a:srgbClr val="3E516C"/>
                </a:solidFill>
              </a:defRPr>
            </a:lvl4pPr>
            <a:lvl5pPr lvl="4" rtl="0">
              <a:buNone/>
              <a:defRPr>
                <a:solidFill>
                  <a:srgbClr val="3E516C"/>
                </a:solidFill>
              </a:defRPr>
            </a:lvl5pPr>
            <a:lvl6pPr lvl="5" rtl="0">
              <a:buNone/>
              <a:defRPr>
                <a:solidFill>
                  <a:srgbClr val="3E516C"/>
                </a:solidFill>
              </a:defRPr>
            </a:lvl6pPr>
            <a:lvl7pPr lvl="6" rtl="0">
              <a:buNone/>
              <a:defRPr>
                <a:solidFill>
                  <a:srgbClr val="3E516C"/>
                </a:solidFill>
              </a:defRPr>
            </a:lvl7pPr>
            <a:lvl8pPr lvl="7" rtl="0">
              <a:buNone/>
              <a:defRPr>
                <a:solidFill>
                  <a:srgbClr val="3E516C"/>
                </a:solidFill>
              </a:defRPr>
            </a:lvl8pPr>
            <a:lvl9pPr lvl="8" rtl="0">
              <a:buNone/>
              <a:defRPr>
                <a:solidFill>
                  <a:srgbClr val="3E516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7" name="Google Shape;817;p97"/>
          <p:cNvPicPr preferRelativeResize="0"/>
          <p:nvPr/>
        </p:nvPicPr>
        <p:blipFill rotWithShape="1">
          <a:blip r:embed="rId2">
            <a:alphaModFix/>
          </a:blip>
          <a:srcRect t="13521" b="20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97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9" name="Google Shape;819;p97"/>
          <p:cNvSpPr txBox="1">
            <a:spLocks noGrp="1"/>
          </p:cNvSpPr>
          <p:nvPr>
            <p:ph type="ctrTitle"/>
          </p:nvPr>
        </p:nvSpPr>
        <p:spPr>
          <a:xfrm>
            <a:off x="2323600" y="1146190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2400" b="1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2400" b="1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3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2400" b="1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2" name="Google Shape;582;p73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3" name="Google Shape;583;p73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06ncHdoaT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75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7"/>
          <p:cNvSpPr txBox="1">
            <a:spLocks noGrp="1"/>
          </p:cNvSpPr>
          <p:nvPr>
            <p:ph type="title"/>
          </p:nvPr>
        </p:nvSpPr>
        <p:spPr>
          <a:xfrm rot="-5400000">
            <a:off x="-1524500" y="2227925"/>
            <a:ext cx="49218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Transportation</a:t>
            </a:r>
            <a:endParaRPr sz="5100" b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83" name="Google Shape;88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475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863" y="-13975"/>
            <a:ext cx="77171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108"/>
          <p:cNvSpPr txBox="1">
            <a:spLocks noGrp="1"/>
          </p:cNvSpPr>
          <p:nvPr>
            <p:ph type="title"/>
          </p:nvPr>
        </p:nvSpPr>
        <p:spPr>
          <a:xfrm rot="-5400000">
            <a:off x="-1656575" y="2095625"/>
            <a:ext cx="47415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0">
                <a:solidFill>
                  <a:srgbClr val="0E2A47"/>
                </a:solidFill>
                <a:latin typeface="Arial Black"/>
                <a:ea typeface="Arial Black"/>
                <a:cs typeface="Arial Black"/>
                <a:sym typeface="Arial Black"/>
              </a:rPr>
              <a:t>Visual &amp; Performing Arts </a:t>
            </a:r>
            <a:endParaRPr sz="4100" b="0">
              <a:solidFill>
                <a:srgbClr val="0E2A4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D1F5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9"/>
          <p:cNvSpPr txBox="1">
            <a:spLocks noGrp="1"/>
          </p:cNvSpPr>
          <p:nvPr>
            <p:ph type="title"/>
          </p:nvPr>
        </p:nvSpPr>
        <p:spPr>
          <a:xfrm rot="-5400000">
            <a:off x="-1573250" y="2053500"/>
            <a:ext cx="49401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Facility Improvements &amp; Maintenance </a:t>
            </a:r>
            <a:endParaRPr sz="3900" b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95" name="Google Shape;89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367" y="-670900"/>
            <a:ext cx="7752535" cy="5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713" y="994472"/>
            <a:ext cx="2236575" cy="148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110"/>
          <p:cNvSpPr txBox="1"/>
          <p:nvPr/>
        </p:nvSpPr>
        <p:spPr>
          <a:xfrm>
            <a:off x="655675" y="3044350"/>
            <a:ext cx="79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 Grant Feeder</a:t>
            </a: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1"/>
          <p:cNvSpPr/>
          <p:nvPr/>
        </p:nvSpPr>
        <p:spPr>
          <a:xfrm>
            <a:off x="3159950" y="418150"/>
            <a:ext cx="3130800" cy="10122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 Grant High School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7" name="Google Shape;907;p111"/>
          <p:cNvSpPr/>
          <p:nvPr/>
        </p:nvSpPr>
        <p:spPr>
          <a:xfrm>
            <a:off x="1101025" y="1668375"/>
            <a:ext cx="2843400" cy="1012200"/>
          </a:xfrm>
          <a:prstGeom prst="rect">
            <a:avLst/>
          </a:pr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Jefferson Middle School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8" name="Google Shape;908;p111"/>
          <p:cNvSpPr/>
          <p:nvPr/>
        </p:nvSpPr>
        <p:spPr>
          <a:xfrm>
            <a:off x="1561974" y="2918600"/>
            <a:ext cx="1421400" cy="101220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Prairie Queen</a:t>
            </a:r>
            <a:endParaRPr/>
          </a:p>
        </p:txBody>
      </p:sp>
      <p:sp>
        <p:nvSpPr>
          <p:cNvPr id="909" name="Google Shape;909;p111"/>
          <p:cNvSpPr/>
          <p:nvPr/>
        </p:nvSpPr>
        <p:spPr>
          <a:xfrm>
            <a:off x="183875" y="2918600"/>
            <a:ext cx="1197000" cy="101220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Hillcrest</a:t>
            </a:r>
            <a:endParaRPr/>
          </a:p>
        </p:txBody>
      </p:sp>
      <p:sp>
        <p:nvSpPr>
          <p:cNvPr id="910" name="Google Shape;910;p111"/>
          <p:cNvSpPr/>
          <p:nvPr/>
        </p:nvSpPr>
        <p:spPr>
          <a:xfrm>
            <a:off x="5494988" y="1668375"/>
            <a:ext cx="2511900" cy="1012200"/>
          </a:xfrm>
          <a:prstGeom prst="rect">
            <a:avLst/>
          </a:pr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Roosevelt Middle School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1" name="Google Shape;911;p111"/>
          <p:cNvSpPr/>
          <p:nvPr/>
        </p:nvSpPr>
        <p:spPr>
          <a:xfrm>
            <a:off x="6278238" y="2918600"/>
            <a:ext cx="1266600" cy="1012200"/>
          </a:xfrm>
          <a:prstGeom prst="rect">
            <a:avLst/>
          </a:prstGeom>
          <a:solidFill>
            <a:srgbClr val="FF8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Arthur</a:t>
            </a:r>
            <a:endParaRPr/>
          </a:p>
        </p:txBody>
      </p:sp>
      <p:sp>
        <p:nvSpPr>
          <p:cNvPr id="912" name="Google Shape;912;p111"/>
          <p:cNvSpPr/>
          <p:nvPr/>
        </p:nvSpPr>
        <p:spPr>
          <a:xfrm>
            <a:off x="5038513" y="2918600"/>
            <a:ext cx="1115700" cy="1012200"/>
          </a:xfrm>
          <a:prstGeom prst="rect">
            <a:avLst/>
          </a:prstGeom>
          <a:solidFill>
            <a:srgbClr val="FF8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Adams</a:t>
            </a:r>
            <a:endParaRPr/>
          </a:p>
        </p:txBody>
      </p:sp>
      <p:sp>
        <p:nvSpPr>
          <p:cNvPr id="913" name="Google Shape;913;p111"/>
          <p:cNvSpPr/>
          <p:nvPr/>
        </p:nvSpPr>
        <p:spPr>
          <a:xfrm>
            <a:off x="3164478" y="2918600"/>
            <a:ext cx="1577700" cy="101220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Southern Hills</a:t>
            </a:r>
            <a:endParaRPr/>
          </a:p>
        </p:txBody>
      </p:sp>
      <p:sp>
        <p:nvSpPr>
          <p:cNvPr id="914" name="Google Shape;914;p111"/>
          <p:cNvSpPr/>
          <p:nvPr/>
        </p:nvSpPr>
        <p:spPr>
          <a:xfrm>
            <a:off x="7668850" y="2918600"/>
            <a:ext cx="1266600" cy="1012200"/>
          </a:xfrm>
          <a:prstGeom prst="rect">
            <a:avLst/>
          </a:prstGeom>
          <a:solidFill>
            <a:srgbClr val="FF8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Coolidge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12"/>
          <p:cNvSpPr/>
          <p:nvPr/>
        </p:nvSpPr>
        <p:spPr>
          <a:xfrm>
            <a:off x="-14287" y="-171450"/>
            <a:ext cx="6180900" cy="951900"/>
          </a:xfrm>
          <a:prstGeom prst="rightArrow">
            <a:avLst>
              <a:gd name="adj1" fmla="val 65715"/>
              <a:gd name="adj2" fmla="val 63040"/>
            </a:avLst>
          </a:prstGeom>
          <a:solidFill>
            <a:srgbClr val="03577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35775"/>
              </a:solidFill>
            </a:endParaRPr>
          </a:p>
        </p:txBody>
      </p:sp>
      <p:sp>
        <p:nvSpPr>
          <p:cNvPr id="920" name="Google Shape;920;p112"/>
          <p:cNvSpPr txBox="1">
            <a:spLocks noGrp="1"/>
          </p:cNvSpPr>
          <p:nvPr>
            <p:ph type="title" idx="4294967295"/>
          </p:nvPr>
        </p:nvSpPr>
        <p:spPr>
          <a:xfrm>
            <a:off x="257513" y="-39037"/>
            <a:ext cx="7766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Bond Projects</a:t>
            </a:r>
            <a:endParaRPr sz="2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21" name="Google Shape;921;p112"/>
          <p:cNvGraphicFramePr/>
          <p:nvPr/>
        </p:nvGraphicFramePr>
        <p:xfrm>
          <a:off x="399581" y="83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{3AAD52F4-49CE-4441-9DED-DCC37208E6CE}</a:tableStyleId>
              </a:tblPr>
              <a:tblGrid>
                <a:gridCol w="218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57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Bond Project(s)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57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Adams ES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Renovate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rop-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ff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utdoor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lay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Arthur ES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alking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rail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Parking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ence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enovation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Coolidge ES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Parking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ourtyard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edesign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Hillcrest ES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Restroom,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rack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ence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enovation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Jefferson MS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lassroom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ddition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Locker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oom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enovation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Competitive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ym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ddition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Prairie Queen ES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Parking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utdoor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lay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enovation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Roosevelt MS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Gym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ocker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oom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enovation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Southern Hills ES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Parking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enovation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ew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alking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rail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 Grant HS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lassroom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ddition and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ew Little Generals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Cafeteria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xpansion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nd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utdoor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ating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Flexible Space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ddition</a:t>
                      </a:r>
                      <a:endParaRPr sz="14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" marR="19050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713" y="994472"/>
            <a:ext cx="2236575" cy="148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13"/>
          <p:cNvSpPr txBox="1"/>
          <p:nvPr/>
        </p:nvSpPr>
        <p:spPr>
          <a:xfrm>
            <a:off x="647600" y="3044350"/>
            <a:ext cx="7908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 Grant High School</a:t>
            </a:r>
            <a:endParaRPr sz="3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3" name="Google Shape;933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9" name="Google Shape;939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900"/>
            <a:ext cx="9192776" cy="48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5" name="Google Shape;945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" y="202150"/>
            <a:ext cx="9053998" cy="47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9"/>
          <p:cNvSpPr txBox="1"/>
          <p:nvPr/>
        </p:nvSpPr>
        <p:spPr>
          <a:xfrm>
            <a:off x="1894975" y="1447725"/>
            <a:ext cx="621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30" name="Google Shape;830;p99" title="OKCPS Bond 20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2113" y="194327"/>
            <a:ext cx="6339775" cy="47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1" name="Google Shape;951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600"/>
            <a:ext cx="9144003" cy="47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1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7" name="Google Shape;95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600"/>
            <a:ext cx="9143997" cy="47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600"/>
            <a:ext cx="9144003" cy="47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878" y="445074"/>
            <a:ext cx="2560624" cy="17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75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677" y="-2"/>
            <a:ext cx="3983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21"/>
          <p:cNvSpPr/>
          <p:nvPr/>
        </p:nvSpPr>
        <p:spPr>
          <a:xfrm>
            <a:off x="1164116" y="704875"/>
            <a:ext cx="1341900" cy="1161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121"/>
          <p:cNvGrpSpPr/>
          <p:nvPr/>
        </p:nvGrpSpPr>
        <p:grpSpPr>
          <a:xfrm>
            <a:off x="1465375" y="905507"/>
            <a:ext cx="760491" cy="760648"/>
            <a:chOff x="5049725" y="2027900"/>
            <a:chExt cx="481750" cy="481850"/>
          </a:xfrm>
        </p:grpSpPr>
        <p:sp>
          <p:nvSpPr>
            <p:cNvPr id="976" name="Google Shape;976;p121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7" name="Google Shape;977;p121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8" name="Google Shape;978;p121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" name="Google Shape;979;p121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0" name="Google Shape;980;p121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" name="Google Shape;981;p121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2" name="Google Shape;982;p121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" name="Google Shape;983;p121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984" name="Google Shape;984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75" y="4060299"/>
            <a:ext cx="1072326" cy="8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21"/>
          <p:cNvSpPr txBox="1">
            <a:spLocks noGrp="1"/>
          </p:cNvSpPr>
          <p:nvPr>
            <p:ph type="subTitle" idx="4294967295"/>
          </p:nvPr>
        </p:nvSpPr>
        <p:spPr>
          <a:xfrm>
            <a:off x="753900" y="1995425"/>
            <a:ext cx="20862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 Sheets</a:t>
            </a:r>
            <a:endParaRPr sz="24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6" name="Google Shape;986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86583">
            <a:off x="4355076" y="1680700"/>
            <a:ext cx="3143240" cy="4058874"/>
          </a:xfrm>
          <a:prstGeom prst="rect">
            <a:avLst/>
          </a:prstGeom>
          <a:noFill/>
          <a:ln>
            <a:noFill/>
          </a:ln>
          <a:effectLst>
            <a:outerShdw blurRad="257175" dist="152400" dir="1380000" algn="bl" rotWithShape="0">
              <a:srgbClr val="000000">
                <a:alpha val="22000"/>
              </a:srgbClr>
            </a:outerShdw>
          </a:effectLst>
        </p:spPr>
      </p:pic>
      <p:pic>
        <p:nvPicPr>
          <p:cNvPr id="987" name="Google Shape;987;p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3060">
            <a:off x="2473849" y="2950449"/>
            <a:ext cx="2602325" cy="3429576"/>
          </a:xfrm>
          <a:prstGeom prst="rect">
            <a:avLst/>
          </a:prstGeom>
          <a:noFill/>
          <a:ln>
            <a:noFill/>
          </a:ln>
          <a:effectLst>
            <a:outerShdw blurRad="157163" dist="133350" dir="1200000" algn="bl" rotWithShape="0">
              <a:srgbClr val="000000">
                <a:alpha val="28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75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22"/>
          <p:cNvGrpSpPr/>
          <p:nvPr/>
        </p:nvGrpSpPr>
        <p:grpSpPr>
          <a:xfrm>
            <a:off x="3754105" y="677464"/>
            <a:ext cx="4324226" cy="3289034"/>
            <a:chOff x="3422350" y="731675"/>
            <a:chExt cx="4831537" cy="3674898"/>
          </a:xfrm>
        </p:grpSpPr>
        <p:sp>
          <p:nvSpPr>
            <p:cNvPr id="993" name="Google Shape;993;p122"/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22"/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995" name="Google Shape;995;p122"/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996" name="Google Shape;996;p122"/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22"/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rgbClr val="A0A0A0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22"/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22"/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22"/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22"/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22"/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22"/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22"/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22"/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22"/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22"/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22"/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22"/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22"/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22"/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22"/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22"/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22"/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22"/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122"/>
          <p:cNvSpPr txBox="1">
            <a:spLocks noGrp="1"/>
          </p:cNvSpPr>
          <p:nvPr>
            <p:ph type="subTitle" idx="4294967295"/>
          </p:nvPr>
        </p:nvSpPr>
        <p:spPr>
          <a:xfrm>
            <a:off x="726325" y="2863434"/>
            <a:ext cx="20862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Website</a:t>
            </a:r>
            <a:endParaRPr sz="24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7" name="Google Shape;1017;p122"/>
          <p:cNvSpPr/>
          <p:nvPr/>
        </p:nvSpPr>
        <p:spPr>
          <a:xfrm>
            <a:off x="1098625" y="1619275"/>
            <a:ext cx="1341600" cy="1161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122"/>
          <p:cNvGrpSpPr/>
          <p:nvPr/>
        </p:nvGrpSpPr>
        <p:grpSpPr>
          <a:xfrm>
            <a:off x="1444353" y="1893062"/>
            <a:ext cx="649929" cy="614996"/>
            <a:chOff x="-1592325" y="3957400"/>
            <a:chExt cx="293025" cy="277275"/>
          </a:xfrm>
        </p:grpSpPr>
        <p:sp>
          <p:nvSpPr>
            <p:cNvPr id="1019" name="Google Shape;1019;p122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rgbClr val="035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22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035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22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035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22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035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3" name="Google Shape;1023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00" y="117449"/>
            <a:ext cx="1072326" cy="8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250" y="853475"/>
            <a:ext cx="4114028" cy="238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22"/>
          <p:cNvSpPr txBox="1"/>
          <p:nvPr/>
        </p:nvSpPr>
        <p:spPr>
          <a:xfrm>
            <a:off x="1204625" y="4195100"/>
            <a:ext cx="677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www.okcps.org/Bond22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23"/>
          <p:cNvSpPr/>
          <p:nvPr/>
        </p:nvSpPr>
        <p:spPr>
          <a:xfrm>
            <a:off x="-14287" y="-171450"/>
            <a:ext cx="6180900" cy="951900"/>
          </a:xfrm>
          <a:prstGeom prst="rightArrow">
            <a:avLst>
              <a:gd name="adj1" fmla="val 65715"/>
              <a:gd name="adj2" fmla="val 63040"/>
            </a:avLst>
          </a:prstGeom>
          <a:solidFill>
            <a:srgbClr val="03577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35775"/>
              </a:solidFill>
            </a:endParaRPr>
          </a:p>
        </p:txBody>
      </p:sp>
      <p:sp>
        <p:nvSpPr>
          <p:cNvPr id="1031" name="Google Shape;1031;p123"/>
          <p:cNvSpPr txBox="1">
            <a:spLocks noGrp="1"/>
          </p:cNvSpPr>
          <p:nvPr>
            <p:ph type="title" idx="4294967295"/>
          </p:nvPr>
        </p:nvSpPr>
        <p:spPr>
          <a:xfrm>
            <a:off x="257513" y="-39037"/>
            <a:ext cx="7766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What’s Next</a:t>
            </a:r>
            <a:endParaRPr sz="2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2" name="Google Shape;1032;p123"/>
          <p:cNvSpPr txBox="1"/>
          <p:nvPr/>
        </p:nvSpPr>
        <p:spPr>
          <a:xfrm>
            <a:off x="416006" y="951975"/>
            <a:ext cx="85470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5 minute break</a:t>
            </a:r>
            <a:endParaRPr sz="24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Visit tables in the hallway for any questions</a:t>
            </a:r>
            <a:endParaRPr sz="24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Vote November 8</a:t>
            </a:r>
            <a:endParaRPr sz="24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Google Shape;1037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0"/>
          <p:cNvSpPr/>
          <p:nvPr/>
        </p:nvSpPr>
        <p:spPr>
          <a:xfrm>
            <a:off x="-14287" y="-171450"/>
            <a:ext cx="6180900" cy="951900"/>
          </a:xfrm>
          <a:prstGeom prst="rightArrow">
            <a:avLst>
              <a:gd name="adj1" fmla="val 65715"/>
              <a:gd name="adj2" fmla="val 63040"/>
            </a:avLst>
          </a:prstGeom>
          <a:solidFill>
            <a:srgbClr val="03577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35775"/>
              </a:solidFill>
            </a:endParaRPr>
          </a:p>
        </p:txBody>
      </p:sp>
      <p:sp>
        <p:nvSpPr>
          <p:cNvPr id="836" name="Google Shape;836;p100"/>
          <p:cNvSpPr txBox="1">
            <a:spLocks noGrp="1"/>
          </p:cNvSpPr>
          <p:nvPr>
            <p:ph type="title" idx="4294967295"/>
          </p:nvPr>
        </p:nvSpPr>
        <p:spPr>
          <a:xfrm>
            <a:off x="257513" y="-39037"/>
            <a:ext cx="7766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this so important?</a:t>
            </a:r>
            <a:endParaRPr sz="2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100"/>
          <p:cNvSpPr txBox="1"/>
          <p:nvPr/>
        </p:nvSpPr>
        <p:spPr>
          <a:xfrm>
            <a:off x="416000" y="1366650"/>
            <a:ext cx="85470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100"/>
              <a:buFont typeface="Open Sans"/>
              <a:buChar char="●"/>
            </a:pPr>
            <a:r>
              <a:rPr lang="en" sz="21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OKCPS has aging and inefficient facilities</a:t>
            </a:r>
            <a:endParaRPr sz="21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100"/>
              <a:buFont typeface="Open Sans"/>
              <a:buChar char="●"/>
            </a:pPr>
            <a:r>
              <a:rPr lang="en" sz="21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Old buildings require costly maintenance </a:t>
            </a:r>
            <a:endParaRPr sz="21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100"/>
              <a:buFont typeface="Open Sans"/>
              <a:buChar char="●"/>
            </a:pPr>
            <a:r>
              <a:rPr lang="en" sz="21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Facilities were not designed to serve 21st century students</a:t>
            </a:r>
            <a:endParaRPr sz="21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100"/>
              <a:buFont typeface="Open Sans"/>
              <a:buChar char="●"/>
            </a:pPr>
            <a:r>
              <a:rPr lang="en" sz="21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Allow OKCPS students to compete with their peers in neighboring districts </a:t>
            </a:r>
            <a:endParaRPr sz="21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5775"/>
              </a:buClr>
              <a:buSzPts val="2100"/>
              <a:buFont typeface="Open Sans"/>
              <a:buChar char="●"/>
            </a:pPr>
            <a:r>
              <a:rPr lang="en" sz="2100">
                <a:solidFill>
                  <a:srgbClr val="035775"/>
                </a:solidFill>
                <a:latin typeface="Open Sans"/>
                <a:ea typeface="Open Sans"/>
                <a:cs typeface="Open Sans"/>
                <a:sym typeface="Open Sans"/>
              </a:rPr>
              <a:t>Amplify what programs we are already offering and add new programming  </a:t>
            </a:r>
            <a:endParaRPr sz="2100">
              <a:solidFill>
                <a:srgbClr val="0357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1"/>
          <p:cNvSpPr/>
          <p:nvPr/>
        </p:nvSpPr>
        <p:spPr>
          <a:xfrm>
            <a:off x="-14287" y="-171450"/>
            <a:ext cx="6180900" cy="951900"/>
          </a:xfrm>
          <a:prstGeom prst="rightArrow">
            <a:avLst>
              <a:gd name="adj1" fmla="val 65715"/>
              <a:gd name="adj2" fmla="val 63040"/>
            </a:avLst>
          </a:prstGeom>
          <a:solidFill>
            <a:srgbClr val="03577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35775"/>
              </a:solidFill>
            </a:endParaRPr>
          </a:p>
        </p:txBody>
      </p:sp>
      <p:sp>
        <p:nvSpPr>
          <p:cNvPr id="843" name="Google Shape;843;p101"/>
          <p:cNvSpPr txBox="1">
            <a:spLocks noGrp="1"/>
          </p:cNvSpPr>
          <p:nvPr>
            <p:ph type="title" idx="4294967295"/>
          </p:nvPr>
        </p:nvSpPr>
        <p:spPr>
          <a:xfrm>
            <a:off x="257513" y="-39037"/>
            <a:ext cx="7766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last 12 years…</a:t>
            </a:r>
            <a:endParaRPr sz="2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101"/>
          <p:cNvSpPr txBox="1"/>
          <p:nvPr/>
        </p:nvSpPr>
        <p:spPr>
          <a:xfrm>
            <a:off x="2033525" y="2991050"/>
            <a:ext cx="2839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Moore 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~$24,000</a:t>
            </a: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dollars per student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5" name="Google Shape;845;p101"/>
          <p:cNvSpPr txBox="1"/>
          <p:nvPr/>
        </p:nvSpPr>
        <p:spPr>
          <a:xfrm>
            <a:off x="4024988" y="825150"/>
            <a:ext cx="28395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Edmond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FBB040"/>
                </a:solidFill>
                <a:latin typeface="Open Sans"/>
                <a:ea typeface="Open Sans"/>
                <a:cs typeface="Open Sans"/>
                <a:sym typeface="Open Sans"/>
              </a:rPr>
              <a:t>~$19,000</a:t>
            </a:r>
            <a:r>
              <a:rPr lang="en" sz="46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6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dollars per student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6" name="Google Shape;846;p101"/>
          <p:cNvSpPr txBox="1"/>
          <p:nvPr/>
        </p:nvSpPr>
        <p:spPr>
          <a:xfrm>
            <a:off x="6006188" y="2883350"/>
            <a:ext cx="28395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OKCPS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69AA43"/>
                </a:solidFill>
                <a:latin typeface="Open Sans"/>
                <a:ea typeface="Open Sans"/>
                <a:cs typeface="Open Sans"/>
                <a:sym typeface="Open Sans"/>
              </a:rPr>
              <a:t>~$5,000</a:t>
            </a:r>
            <a:r>
              <a:rPr lang="en" sz="4600">
                <a:solidFill>
                  <a:srgbClr val="69AA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600">
              <a:solidFill>
                <a:srgbClr val="69AA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dollars per student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7" name="Google Shape;847;p101"/>
          <p:cNvSpPr txBox="1"/>
          <p:nvPr/>
        </p:nvSpPr>
        <p:spPr>
          <a:xfrm>
            <a:off x="257525" y="780450"/>
            <a:ext cx="2839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Tulsa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~$34,000</a:t>
            </a: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dollars per student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713" y="994472"/>
            <a:ext cx="2236575" cy="1485094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02"/>
          <p:cNvSpPr txBox="1"/>
          <p:nvPr/>
        </p:nvSpPr>
        <p:spPr>
          <a:xfrm>
            <a:off x="1306688" y="3044344"/>
            <a:ext cx="6530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Student Benefits</a:t>
            </a:r>
            <a:endParaRPr sz="3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75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103"/>
          <p:cNvPicPr preferRelativeResize="0"/>
          <p:nvPr/>
        </p:nvPicPr>
        <p:blipFill rotWithShape="1">
          <a:blip r:embed="rId3">
            <a:alphaModFix/>
          </a:blip>
          <a:srcRect l="5455" r="11120"/>
          <a:stretch/>
        </p:blipFill>
        <p:spPr>
          <a:xfrm>
            <a:off x="1185825" y="13625"/>
            <a:ext cx="85823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03"/>
          <p:cNvSpPr txBox="1">
            <a:spLocks noGrp="1"/>
          </p:cNvSpPr>
          <p:nvPr>
            <p:ph type="title"/>
          </p:nvPr>
        </p:nvSpPr>
        <p:spPr>
          <a:xfrm rot="-5400000">
            <a:off x="-1765675" y="2419650"/>
            <a:ext cx="47415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Athletics </a:t>
            </a:r>
            <a:endParaRPr sz="5900" b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40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04"/>
          <p:cNvSpPr txBox="1">
            <a:spLocks noGrp="1"/>
          </p:cNvSpPr>
          <p:nvPr>
            <p:ph type="title"/>
          </p:nvPr>
        </p:nvSpPr>
        <p:spPr>
          <a:xfrm rot="-5400000">
            <a:off x="-1559400" y="2192825"/>
            <a:ext cx="49770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0">
                <a:solidFill>
                  <a:srgbClr val="0E2A47"/>
                </a:solidFill>
                <a:latin typeface="Arial Black"/>
                <a:ea typeface="Arial Black"/>
                <a:cs typeface="Arial Black"/>
                <a:sym typeface="Arial Black"/>
              </a:rPr>
              <a:t>Library Media</a:t>
            </a:r>
            <a:endParaRPr sz="5500" b="0">
              <a:solidFill>
                <a:srgbClr val="0E2A4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65" name="Google Shape;865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86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AA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05"/>
          <p:cNvSpPr txBox="1">
            <a:spLocks noGrp="1"/>
          </p:cNvSpPr>
          <p:nvPr>
            <p:ph type="title"/>
          </p:nvPr>
        </p:nvSpPr>
        <p:spPr>
          <a:xfrm rot="-5400000">
            <a:off x="-1420250" y="2028000"/>
            <a:ext cx="49401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Safety &amp; Security</a:t>
            </a:r>
            <a:endParaRPr sz="3900" b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71" name="Google Shape;87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476" y="-112900"/>
            <a:ext cx="7928524" cy="59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3B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900" y="1"/>
            <a:ext cx="91439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106"/>
          <p:cNvSpPr txBox="1">
            <a:spLocks noGrp="1"/>
          </p:cNvSpPr>
          <p:nvPr>
            <p:ph type="title"/>
          </p:nvPr>
        </p:nvSpPr>
        <p:spPr>
          <a:xfrm rot="-5400000">
            <a:off x="-1851625" y="2286100"/>
            <a:ext cx="4741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0">
                <a:solidFill>
                  <a:srgbClr val="0E2A47"/>
                </a:solidFill>
                <a:latin typeface="Arial Black"/>
                <a:ea typeface="Arial Black"/>
                <a:cs typeface="Arial Black"/>
                <a:sym typeface="Arial Black"/>
              </a:rPr>
              <a:t>Technology</a:t>
            </a:r>
            <a:endParaRPr sz="5900" b="0">
              <a:solidFill>
                <a:srgbClr val="0E2A4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ellow Abstract Bussi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ellow Abstract Bussi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Abstract Bussi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On-screen Show (16:9)</PresentationFormat>
  <Paragraphs>75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Bodoni</vt:lpstr>
      <vt:lpstr>Calibri</vt:lpstr>
      <vt:lpstr>Montserrat SemiBold</vt:lpstr>
      <vt:lpstr>Montserrat ExtraLight</vt:lpstr>
      <vt:lpstr>Arvo</vt:lpstr>
      <vt:lpstr>Open Sans</vt:lpstr>
      <vt:lpstr>Arial Black</vt:lpstr>
      <vt:lpstr>Montserrat Black</vt:lpstr>
      <vt:lpstr>Arial</vt:lpstr>
      <vt:lpstr>Montserrat</vt:lpstr>
      <vt:lpstr>Tahoma</vt:lpstr>
      <vt:lpstr>Cabin</vt:lpstr>
      <vt:lpstr>Montserrat Light</vt:lpstr>
      <vt:lpstr>Simple Light</vt:lpstr>
      <vt:lpstr>Yellow Abstract Bussines</vt:lpstr>
      <vt:lpstr>Yellow Abstract Bussines</vt:lpstr>
      <vt:lpstr>Yellow Abstract Bussines</vt:lpstr>
      <vt:lpstr>PowerPoint Presentation</vt:lpstr>
      <vt:lpstr>PowerPoint Presentation</vt:lpstr>
      <vt:lpstr>Why is this so important?</vt:lpstr>
      <vt:lpstr>In the last 12 years…</vt:lpstr>
      <vt:lpstr>PowerPoint Presentation</vt:lpstr>
      <vt:lpstr>Athletics </vt:lpstr>
      <vt:lpstr>Library Media</vt:lpstr>
      <vt:lpstr>Safety &amp; Security</vt:lpstr>
      <vt:lpstr>Technology</vt:lpstr>
      <vt:lpstr>Transportation</vt:lpstr>
      <vt:lpstr>Visual &amp; Performing Arts </vt:lpstr>
      <vt:lpstr>Facility Improvements &amp; Maintenance </vt:lpstr>
      <vt:lpstr>PowerPoint Presentation</vt:lpstr>
      <vt:lpstr>PowerPoint Presentation</vt:lpstr>
      <vt:lpstr>Bond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Stephanie</dc:creator>
  <cp:lastModifiedBy>Davis, Stephanie</cp:lastModifiedBy>
  <cp:revision>1</cp:revision>
  <dcterms:modified xsi:type="dcterms:W3CDTF">2022-10-31T14:01:50Z</dcterms:modified>
</cp:coreProperties>
</file>